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6"/>
  </p:notesMasterIdLst>
  <p:sldIdLst>
    <p:sldId id="259" r:id="rId6"/>
    <p:sldId id="258" r:id="rId7"/>
    <p:sldId id="293" r:id="rId8"/>
    <p:sldId id="260" r:id="rId9"/>
    <p:sldId id="261" r:id="rId10"/>
    <p:sldId id="262" r:id="rId11"/>
    <p:sldId id="264" r:id="rId12"/>
    <p:sldId id="290" r:id="rId13"/>
    <p:sldId id="266" r:id="rId14"/>
    <p:sldId id="269" r:id="rId15"/>
    <p:sldId id="268" r:id="rId16"/>
    <p:sldId id="291" r:id="rId17"/>
    <p:sldId id="270" r:id="rId18"/>
    <p:sldId id="272" r:id="rId19"/>
    <p:sldId id="273" r:id="rId20"/>
    <p:sldId id="274" r:id="rId21"/>
    <p:sldId id="275" r:id="rId22"/>
    <p:sldId id="276" r:id="rId23"/>
    <p:sldId id="294" r:id="rId24"/>
    <p:sldId id="278" r:id="rId25"/>
    <p:sldId id="279" r:id="rId26"/>
    <p:sldId id="281" r:id="rId27"/>
    <p:sldId id="282" r:id="rId28"/>
    <p:sldId id="283" r:id="rId29"/>
    <p:sldId id="284" r:id="rId30"/>
    <p:sldId id="280" r:id="rId31"/>
    <p:sldId id="286" r:id="rId32"/>
    <p:sldId id="289" r:id="rId33"/>
    <p:sldId id="288" r:id="rId34"/>
    <p:sldId id="2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nsdown G (Gemma-Rose)" initials="LG(" lastIdx="3" clrIdx="0">
    <p:extLst>
      <p:ext uri="{19B8F6BF-5375-455C-9EA6-DF929625EA0E}">
        <p15:presenceInfo xmlns:p15="http://schemas.microsoft.com/office/powerpoint/2012/main" userId="S-1-5-21-765483983-692928010-316617838-4133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68172F-7D04-2002-CE73-840E53EF24BB}" v="2" dt="2021-09-21T18:13:34.108"/>
    <p1510:client id="{D18B46F8-8017-4070-8254-852135315A2D}" v="125" dt="2021-08-16T14:24:20.674"/>
    <p1510:client id="{E562A0FC-435C-4515-95AC-E2203ECF917C}" v="3" dt="2021-09-21T14:52:26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1387" autoAdjust="0"/>
  </p:normalViewPr>
  <p:slideViewPr>
    <p:cSldViewPr snapToGrid="0">
      <p:cViewPr varScale="1">
        <p:scale>
          <a:sx n="42" d="100"/>
          <a:sy n="42" d="100"/>
        </p:scale>
        <p:origin x="15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ona Shaw" userId="S::esfshaw@glow.gov.uk::55e812ee-fb88-4ca7-8158-2064fdeadb66" providerId="AD" clId="Web-{D18B46F8-8017-4070-8254-852135315A2D}"/>
    <pc:docChg chg="addSld modSld">
      <pc:chgData name="Fiona Shaw" userId="S::esfshaw@glow.gov.uk::55e812ee-fb88-4ca7-8158-2064fdeadb66" providerId="AD" clId="Web-{D18B46F8-8017-4070-8254-852135315A2D}" dt="2021-08-16T14:26:01.786" v="158"/>
      <pc:docMkLst>
        <pc:docMk/>
      </pc:docMkLst>
      <pc:sldChg chg="modNotes">
        <pc:chgData name="Fiona Shaw" userId="S::esfshaw@glow.gov.uk::55e812ee-fb88-4ca7-8158-2064fdeadb66" providerId="AD" clId="Web-{D18B46F8-8017-4070-8254-852135315A2D}" dt="2021-08-16T14:26:01.786" v="158"/>
        <pc:sldMkLst>
          <pc:docMk/>
          <pc:sldMk cId="3330803209" sldId="284"/>
        </pc:sldMkLst>
      </pc:sldChg>
      <pc:sldChg chg="modSp new">
        <pc:chgData name="Fiona Shaw" userId="S::esfshaw@glow.gov.uk::55e812ee-fb88-4ca7-8158-2064fdeadb66" providerId="AD" clId="Web-{D18B46F8-8017-4070-8254-852135315A2D}" dt="2021-08-16T14:24:20.080" v="60" actId="20577"/>
        <pc:sldMkLst>
          <pc:docMk/>
          <pc:sldMk cId="1731175867" sldId="292"/>
        </pc:sldMkLst>
        <pc:spChg chg="mod">
          <ac:chgData name="Fiona Shaw" userId="S::esfshaw@glow.gov.uk::55e812ee-fb88-4ca7-8158-2064fdeadb66" providerId="AD" clId="Web-{D18B46F8-8017-4070-8254-852135315A2D}" dt="2021-08-16T14:24:20.080" v="60" actId="20577"/>
          <ac:spMkLst>
            <pc:docMk/>
            <pc:sldMk cId="1731175867" sldId="292"/>
            <ac:spMk id="2" creationId="{75C59EC4-CE7B-4C03-8A69-865627AD1CB0}"/>
          </ac:spMkLst>
        </pc:spChg>
      </pc:sldChg>
    </pc:docChg>
  </pc:docChgLst>
  <pc:docChgLst>
    <pc:chgData name="Amy Johnson" userId="S::esajohnson@glow.gov.uk::725abed4-9e1b-4714-8e6d-66f8dd4d34e7" providerId="AD" clId="Web-{E562A0FC-435C-4515-95AC-E2203ECF917C}"/>
    <pc:docChg chg="modSld">
      <pc:chgData name="Amy Johnson" userId="S::esajohnson@glow.gov.uk::725abed4-9e1b-4714-8e6d-66f8dd4d34e7" providerId="AD" clId="Web-{E562A0FC-435C-4515-95AC-E2203ECF917C}" dt="2021-09-21T14:52:26.196" v="2" actId="1076"/>
      <pc:docMkLst>
        <pc:docMk/>
      </pc:docMkLst>
      <pc:sldChg chg="modSp">
        <pc:chgData name="Amy Johnson" userId="S::esajohnson@glow.gov.uk::725abed4-9e1b-4714-8e6d-66f8dd4d34e7" providerId="AD" clId="Web-{E562A0FC-435C-4515-95AC-E2203ECF917C}" dt="2021-09-21T14:52:26.196" v="2" actId="1076"/>
        <pc:sldMkLst>
          <pc:docMk/>
          <pc:sldMk cId="2469731774" sldId="268"/>
        </pc:sldMkLst>
        <pc:picChg chg="mod">
          <ac:chgData name="Amy Johnson" userId="S::esajohnson@glow.gov.uk::725abed4-9e1b-4714-8e6d-66f8dd4d34e7" providerId="AD" clId="Web-{E562A0FC-435C-4515-95AC-E2203ECF917C}" dt="2021-09-21T14:52:26.196" v="2" actId="1076"/>
          <ac:picMkLst>
            <pc:docMk/>
            <pc:sldMk cId="2469731774" sldId="268"/>
            <ac:picMk id="3" creationId="{00000000-0000-0000-0000-000000000000}"/>
          </ac:picMkLst>
        </pc:picChg>
      </pc:sldChg>
    </pc:docChg>
  </pc:docChgLst>
  <pc:docChgLst>
    <pc:chgData name="Hannah Brown" userId="S::eshbrown@glow.gov.uk::4bf32d1b-cac7-4347-84f0-8e2877537cc3" providerId="AD" clId="Web-{7B68172F-7D04-2002-CE73-840E53EF24BB}"/>
    <pc:docChg chg="modSld">
      <pc:chgData name="Hannah Brown" userId="S::eshbrown@glow.gov.uk::4bf32d1b-cac7-4347-84f0-8e2877537cc3" providerId="AD" clId="Web-{7B68172F-7D04-2002-CE73-840E53EF24BB}" dt="2021-09-21T18:13:34.108" v="20"/>
      <pc:docMkLst>
        <pc:docMk/>
      </pc:docMkLst>
      <pc:sldChg chg="modSp">
        <pc:chgData name="Hannah Brown" userId="S::eshbrown@glow.gov.uk::4bf32d1b-cac7-4347-84f0-8e2877537cc3" providerId="AD" clId="Web-{7B68172F-7D04-2002-CE73-840E53EF24BB}" dt="2021-09-21T14:51:47.345" v="0" actId="1076"/>
        <pc:sldMkLst>
          <pc:docMk/>
          <pc:sldMk cId="2469731774" sldId="268"/>
        </pc:sldMkLst>
        <pc:picChg chg="mod">
          <ac:chgData name="Hannah Brown" userId="S::eshbrown@glow.gov.uk::4bf32d1b-cac7-4347-84f0-8e2877537cc3" providerId="AD" clId="Web-{7B68172F-7D04-2002-CE73-840E53EF24BB}" dt="2021-09-21T14:51:47.345" v="0" actId="1076"/>
          <ac:picMkLst>
            <pc:docMk/>
            <pc:sldMk cId="2469731774" sldId="268"/>
            <ac:picMk id="3" creationId="{00000000-0000-0000-0000-000000000000}"/>
          </ac:picMkLst>
        </pc:picChg>
      </pc:sldChg>
      <pc:sldChg chg="addSp modNotes">
        <pc:chgData name="Hannah Brown" userId="S::eshbrown@glow.gov.uk::4bf32d1b-cac7-4347-84f0-8e2877537cc3" providerId="AD" clId="Web-{7B68172F-7D04-2002-CE73-840E53EF24BB}" dt="2021-09-21T18:13:34.108" v="20"/>
        <pc:sldMkLst>
          <pc:docMk/>
          <pc:sldMk cId="995575447" sldId="275"/>
        </pc:sldMkLst>
        <pc:spChg chg="add">
          <ac:chgData name="Hannah Brown" userId="S::eshbrown@glow.gov.uk::4bf32d1b-cac7-4347-84f0-8e2877537cc3" providerId="AD" clId="Web-{7B68172F-7D04-2002-CE73-840E53EF24BB}" dt="2021-09-21T18:13:34.108" v="20"/>
          <ac:spMkLst>
            <pc:docMk/>
            <pc:sldMk cId="995575447" sldId="275"/>
            <ac:spMk id="7" creationId="{21D4BD83-1A75-48C7-A84F-3CC264D4537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8E695-95E7-42CF-B6CF-54B1BDBF53EB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E3D92-04AD-4D1F-BFDE-065931CBC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832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494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625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66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E3D92-04AD-4D1F-BFDE-065931CBC2D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277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546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640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187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665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043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2033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3620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8035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51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373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194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810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2492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85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417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7523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85360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118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B4C15-4D37-4B09-96C9-1F2B938F1B8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22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628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83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003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946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467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14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8C683-9137-4122-84BD-5AA5692D6A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47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9E93-95A5-408F-8083-FD5877F8D477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A80F-78AB-4BD4-BF28-EC20DDDD1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7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9E93-95A5-408F-8083-FD5877F8D477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A80F-78AB-4BD4-BF28-EC20DDDD1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635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9E93-95A5-408F-8083-FD5877F8D477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A80F-78AB-4BD4-BF28-EC20DDDD1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850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baseline="0"/>
            </a:lvl1pPr>
            <a:lvl2pPr marL="742950" indent="-285750">
              <a:buFont typeface="Arial"/>
              <a:buChar char="•"/>
              <a:defRPr/>
            </a:lvl2pPr>
            <a:lvl3pPr marL="1257300" indent="-342900">
              <a:buFont typeface="Lucida Grande"/>
              <a:buChar char="-"/>
              <a:defRPr/>
            </a:lvl3pPr>
            <a:lvl4pPr marL="1714500" indent="-342900">
              <a:buClr>
                <a:srgbClr val="00ABB5"/>
              </a:buClr>
              <a:buFont typeface="Wingdings" charset="2"/>
              <a:buChar char="Ø"/>
              <a:defRPr/>
            </a:lvl4pPr>
            <a:lvl5pPr marL="2171700" indent="-342900">
              <a:buClr>
                <a:srgbClr val="00ABB5"/>
              </a:buClr>
              <a:buFont typeface="Lucida Grande"/>
              <a:buChar char="-"/>
              <a:defRPr/>
            </a:lvl5pPr>
            <a:lvl6pPr>
              <a:buClr>
                <a:srgbClr val="00ABB5"/>
              </a:buClr>
              <a:defRPr/>
            </a:lvl6pPr>
          </a:lstStyle>
          <a:p>
            <a:pPr lvl="0"/>
            <a:r>
              <a:rPr lang="en-US" dirty="0" smtClean="0"/>
              <a:t>Main body style like this and leading into bullets: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GB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66751" y="6223000"/>
            <a:ext cx="10836972" cy="0"/>
          </a:xfrm>
          <a:prstGeom prst="line">
            <a:avLst/>
          </a:prstGeom>
          <a:ln>
            <a:solidFill>
              <a:srgbClr val="B3D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583622" y="6307283"/>
            <a:ext cx="3203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Blended Learning Recap Day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400253" y="6301465"/>
            <a:ext cx="4223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GB" sz="1200" dirty="0" smtClean="0">
                <a:solidFill>
                  <a:srgbClr val="00ABB5"/>
                </a:solidFill>
              </a:rPr>
              <a:t>For Scotland's learners, with Scotland's educators</a:t>
            </a:r>
            <a:endParaRPr lang="en-GB" sz="1200" dirty="0">
              <a:solidFill>
                <a:srgbClr val="00AB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955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66751" y="6223000"/>
            <a:ext cx="10836972" cy="0"/>
          </a:xfrm>
          <a:prstGeom prst="line">
            <a:avLst/>
          </a:prstGeom>
          <a:ln>
            <a:solidFill>
              <a:srgbClr val="B3D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583623" y="6307283"/>
            <a:ext cx="2751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Blended Learning Recap Day 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462966" y="6301465"/>
            <a:ext cx="4144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GB" sz="1200" dirty="0" smtClean="0">
                <a:solidFill>
                  <a:srgbClr val="00ABB5"/>
                </a:solidFill>
              </a:rPr>
              <a:t>For Scotland's learners, with Scotland's educators</a:t>
            </a:r>
            <a:endParaRPr lang="en-GB" sz="1200" dirty="0">
              <a:solidFill>
                <a:srgbClr val="00AB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522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87538"/>
            <a:ext cx="5384800" cy="370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3800" y="1887538"/>
            <a:ext cx="5384800" cy="370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66751" y="6223000"/>
            <a:ext cx="10836972" cy="0"/>
          </a:xfrm>
          <a:prstGeom prst="line">
            <a:avLst/>
          </a:prstGeom>
          <a:ln>
            <a:solidFill>
              <a:srgbClr val="B3D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583623" y="6307283"/>
            <a:ext cx="2751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Blended Learning Recap Day 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047296" y="6307282"/>
            <a:ext cx="4144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00ABB5"/>
                </a:solidFill>
                <a:latin typeface="+mn-lt"/>
              </a:rPr>
              <a:t>For Scotland’s learners,</a:t>
            </a:r>
            <a:r>
              <a:rPr lang="en-GB" sz="1200" baseline="0" dirty="0" smtClean="0">
                <a:solidFill>
                  <a:srgbClr val="00ABB5"/>
                </a:solidFill>
                <a:latin typeface="+mn-lt"/>
              </a:rPr>
              <a:t> with Scotland’s educators </a:t>
            </a:r>
            <a:endParaRPr lang="en-GB" sz="1200" dirty="0">
              <a:solidFill>
                <a:srgbClr val="00ABB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6311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66751" y="6223000"/>
            <a:ext cx="10836972" cy="0"/>
          </a:xfrm>
          <a:prstGeom prst="line">
            <a:avLst/>
          </a:prstGeom>
          <a:ln>
            <a:solidFill>
              <a:srgbClr val="B3D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583623" y="6307283"/>
            <a:ext cx="2751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Document</a:t>
            </a:r>
            <a:r>
              <a:rPr lang="en-GB" sz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title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965623" y="6301465"/>
            <a:ext cx="2751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00ABB5"/>
                </a:solidFill>
                <a:latin typeface="+mn-lt"/>
              </a:rPr>
              <a:t>Transforming lives through learning</a:t>
            </a:r>
            <a:endParaRPr lang="en-GB" sz="1200" dirty="0">
              <a:solidFill>
                <a:srgbClr val="00ABB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1771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666751" y="6223000"/>
            <a:ext cx="10836972" cy="0"/>
          </a:xfrm>
          <a:prstGeom prst="line">
            <a:avLst/>
          </a:prstGeom>
          <a:ln>
            <a:solidFill>
              <a:srgbClr val="B3D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3623" y="6307283"/>
            <a:ext cx="2751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Document</a:t>
            </a:r>
            <a:r>
              <a:rPr lang="en-GB" sz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title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447288" y="6301465"/>
            <a:ext cx="41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GB" sz="1200" dirty="0" smtClean="0">
                <a:solidFill>
                  <a:srgbClr val="00ABB5"/>
                </a:solidFill>
              </a:rPr>
              <a:t>For Scotland's learners, with Scotland's educators</a:t>
            </a:r>
            <a:endParaRPr lang="en-GB" sz="1200" dirty="0">
              <a:solidFill>
                <a:srgbClr val="00AB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721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66751" y="6223000"/>
            <a:ext cx="10836972" cy="0"/>
          </a:xfrm>
          <a:prstGeom prst="line">
            <a:avLst/>
          </a:prstGeom>
          <a:ln>
            <a:solidFill>
              <a:srgbClr val="B3D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583623" y="6307283"/>
            <a:ext cx="2751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Document</a:t>
            </a:r>
            <a:r>
              <a:rPr lang="en-GB" sz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title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965623" y="6301465"/>
            <a:ext cx="2751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00ABB5"/>
                </a:solidFill>
                <a:latin typeface="+mn-lt"/>
              </a:rPr>
              <a:t>Transforming lives through learning</a:t>
            </a:r>
            <a:endParaRPr lang="en-GB" sz="1200" dirty="0">
              <a:solidFill>
                <a:srgbClr val="00ABB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7180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66751" y="6223000"/>
            <a:ext cx="10836972" cy="0"/>
          </a:xfrm>
          <a:prstGeom prst="line">
            <a:avLst/>
          </a:prstGeom>
          <a:ln>
            <a:solidFill>
              <a:srgbClr val="B3D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583623" y="6307283"/>
            <a:ext cx="2751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Document</a:t>
            </a:r>
            <a:r>
              <a:rPr lang="en-GB" sz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title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965623" y="6301465"/>
            <a:ext cx="2751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00ABB5"/>
                </a:solidFill>
                <a:latin typeface="+mn-lt"/>
              </a:rPr>
              <a:t>Transforming lives through learning</a:t>
            </a:r>
            <a:endParaRPr lang="en-GB" sz="1200" dirty="0">
              <a:solidFill>
                <a:srgbClr val="00ABB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9356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66751" y="6223000"/>
            <a:ext cx="10836972" cy="0"/>
          </a:xfrm>
          <a:prstGeom prst="line">
            <a:avLst/>
          </a:prstGeom>
          <a:ln>
            <a:solidFill>
              <a:srgbClr val="B3D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583623" y="6307283"/>
            <a:ext cx="2751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Document</a:t>
            </a:r>
            <a:r>
              <a:rPr lang="en-GB" sz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title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965623" y="6301465"/>
            <a:ext cx="2751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00ABB5"/>
                </a:solidFill>
                <a:latin typeface="+mn-lt"/>
              </a:rPr>
              <a:t>Transforming lives through learning</a:t>
            </a:r>
            <a:endParaRPr lang="en-GB" sz="1200" dirty="0">
              <a:solidFill>
                <a:srgbClr val="00ABB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9888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9E93-95A5-408F-8083-FD5877F8D477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A80F-78AB-4BD4-BF28-EC20DDDD1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413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66751" y="6223000"/>
            <a:ext cx="10836972" cy="0"/>
          </a:xfrm>
          <a:prstGeom prst="line">
            <a:avLst/>
          </a:prstGeom>
          <a:ln>
            <a:solidFill>
              <a:srgbClr val="B3D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583623" y="6307283"/>
            <a:ext cx="2751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Document</a:t>
            </a:r>
            <a:r>
              <a:rPr lang="en-GB" sz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title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8965623" y="6301465"/>
            <a:ext cx="2751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00ABB5"/>
                </a:solidFill>
                <a:latin typeface="+mn-lt"/>
              </a:rPr>
              <a:t>Transforming lives through learning</a:t>
            </a:r>
            <a:endParaRPr lang="en-GB" sz="1200" dirty="0">
              <a:solidFill>
                <a:srgbClr val="00ABB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1173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1168" y="830264"/>
            <a:ext cx="2747433" cy="47593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6751" y="830264"/>
            <a:ext cx="8041216" cy="47593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66751" y="6223000"/>
            <a:ext cx="10836972" cy="0"/>
          </a:xfrm>
          <a:prstGeom prst="line">
            <a:avLst/>
          </a:prstGeom>
          <a:ln>
            <a:solidFill>
              <a:srgbClr val="B3D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583623" y="6307283"/>
            <a:ext cx="2751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Document</a:t>
            </a:r>
            <a:r>
              <a:rPr lang="en-GB" sz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title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8965623" y="6301465"/>
            <a:ext cx="2751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00ABB5"/>
                </a:solidFill>
                <a:latin typeface="+mn-lt"/>
              </a:rPr>
              <a:t>Transforming lives through learning</a:t>
            </a:r>
            <a:endParaRPr lang="en-GB" sz="1200" dirty="0">
              <a:solidFill>
                <a:srgbClr val="00ABB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2089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115780" y="2399827"/>
            <a:ext cx="7380577" cy="3600400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Arial Narrow" panose="020B0606020202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407" y="548680"/>
            <a:ext cx="6720747" cy="46805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9490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9E93-95A5-408F-8083-FD5877F8D477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A80F-78AB-4BD4-BF28-EC20DDDD1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18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9E93-95A5-408F-8083-FD5877F8D477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A80F-78AB-4BD4-BF28-EC20DDDD1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3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9E93-95A5-408F-8083-FD5877F8D477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A80F-78AB-4BD4-BF28-EC20DDDD1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387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9E93-95A5-408F-8083-FD5877F8D477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A80F-78AB-4BD4-BF28-EC20DDDD1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04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9E93-95A5-408F-8083-FD5877F8D477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A80F-78AB-4BD4-BF28-EC20DDDD1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306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9E93-95A5-408F-8083-FD5877F8D477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A80F-78AB-4BD4-BF28-EC20DDDD1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83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9E93-95A5-408F-8083-FD5877F8D477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A80F-78AB-4BD4-BF28-EC20DDDD1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04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29E93-95A5-408F-8083-FD5877F8D477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4A80F-78AB-4BD4-BF28-EC20DDDD1E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92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66751" y="830263"/>
            <a:ext cx="10836972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87538"/>
            <a:ext cx="10817923" cy="370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Main body style like this and leading into bullets: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29" name="Text Box 7"/>
          <p:cNvSpPr txBox="1">
            <a:spLocks noChangeArrowheads="1"/>
          </p:cNvSpPr>
          <p:nvPr/>
        </p:nvSpPr>
        <p:spPr bwMode="auto">
          <a:xfrm>
            <a:off x="7127342" y="6304472"/>
            <a:ext cx="451273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GB" sz="1200" dirty="0" smtClean="0">
                <a:solidFill>
                  <a:srgbClr val="00ABB5"/>
                </a:solidFill>
              </a:rPr>
              <a:t>For Scotland's learners, with Scotland's educators</a:t>
            </a:r>
            <a:endParaRPr lang="en-GB" sz="1200" dirty="0">
              <a:solidFill>
                <a:srgbClr val="00ABB5"/>
              </a:solidFill>
            </a:endParaRPr>
          </a:p>
        </p:txBody>
      </p:sp>
      <p:sp>
        <p:nvSpPr>
          <p:cNvPr id="1030" name="Picture 9" descr="Education Scotland White (higher res)"/>
          <p:cNvSpPr>
            <a:spLocks noChangeAspect="1" noChangeArrowheads="1"/>
          </p:cNvSpPr>
          <p:nvPr/>
        </p:nvSpPr>
        <p:spPr bwMode="auto">
          <a:xfrm>
            <a:off x="9359900" y="5892800"/>
            <a:ext cx="2159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sz="1800"/>
          </a:p>
        </p:txBody>
      </p:sp>
      <p:cxnSp>
        <p:nvCxnSpPr>
          <p:cNvPr id="3" name="Straight Connector 2"/>
          <p:cNvCxnSpPr>
            <a:endCxn id="1030" idx="3"/>
          </p:cNvCxnSpPr>
          <p:nvPr/>
        </p:nvCxnSpPr>
        <p:spPr>
          <a:xfrm flipV="1">
            <a:off x="676690" y="6216650"/>
            <a:ext cx="10842210" cy="41072"/>
          </a:xfrm>
          <a:prstGeom prst="line">
            <a:avLst/>
          </a:prstGeom>
          <a:ln w="12700" cmpd="sng">
            <a:solidFill>
              <a:srgbClr val="B3D23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87260" y="6304472"/>
            <a:ext cx="451273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Document title</a:t>
            </a:r>
            <a:endParaRPr lang="en-GB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05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ABB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Font typeface="Arial"/>
        <a:buNone/>
        <a:defRPr sz="20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ABB5"/>
        </a:buClr>
        <a:buFont typeface="Arial"/>
        <a:buChar char="•"/>
        <a:defRPr sz="2000">
          <a:solidFill>
            <a:schemeClr val="tx1">
              <a:lumMod val="65000"/>
              <a:lumOff val="35000"/>
            </a:schemeClr>
          </a:solidFill>
          <a:latin typeface="+mn-lt"/>
          <a:cs typeface="+mn-cs"/>
        </a:defRPr>
      </a:lvl2pPr>
      <a:lvl3pPr marL="12573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ABB5"/>
        </a:buClr>
        <a:buSzTx/>
        <a:buFont typeface="Lucida Grande"/>
        <a:buChar char="-"/>
        <a:tabLst/>
        <a:defRPr sz="2000">
          <a:solidFill>
            <a:schemeClr val="tx1">
              <a:lumMod val="65000"/>
              <a:lumOff val="35000"/>
            </a:schemeClr>
          </a:solidFill>
          <a:latin typeface="+mn-lt"/>
          <a:cs typeface="+mn-cs"/>
        </a:defRPr>
      </a:lvl3pPr>
      <a:lvl4pPr marL="1714500" indent="-342900" algn="l" rtl="0" eaLnBrk="1" fontAlgn="base" hangingPunct="1">
        <a:spcBef>
          <a:spcPct val="20000"/>
        </a:spcBef>
        <a:spcAft>
          <a:spcPct val="0"/>
        </a:spcAft>
        <a:buClr>
          <a:srgbClr val="00ABB5"/>
        </a:buClr>
        <a:buFont typeface="Wingdings" charset="2"/>
        <a:buChar char="Ø"/>
        <a:defRPr sz="2000">
          <a:solidFill>
            <a:schemeClr val="tx1">
              <a:lumMod val="65000"/>
              <a:lumOff val="35000"/>
            </a:schemeClr>
          </a:solidFill>
          <a:latin typeface="+mn-lt"/>
          <a:cs typeface="+mn-cs"/>
        </a:defRPr>
      </a:lvl4pPr>
      <a:lvl5pPr marL="2171700" indent="-342900" algn="l" rtl="0" eaLnBrk="1" fontAlgn="base" hangingPunct="1">
        <a:spcBef>
          <a:spcPct val="20000"/>
        </a:spcBef>
        <a:spcAft>
          <a:spcPct val="0"/>
        </a:spcAft>
        <a:buClr>
          <a:srgbClr val="00ABB5"/>
        </a:buClr>
        <a:buFont typeface="Lucida Grande"/>
        <a:buChar char="-"/>
        <a:defRPr sz="2000">
          <a:solidFill>
            <a:schemeClr val="tx1">
              <a:lumMod val="65000"/>
              <a:lumOff val="35000"/>
            </a:schemeClr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ABB5"/>
        </a:buClr>
        <a:buFontTx/>
        <a:buChar char="»"/>
        <a:defRPr sz="2000">
          <a:solidFill>
            <a:schemeClr val="tx1">
              <a:lumMod val="65000"/>
              <a:lumOff val="35000"/>
            </a:schemeClr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794854"/>
            <a:ext cx="12192000" cy="10631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6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85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51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3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27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14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24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49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40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D4BD83-1A75-48C7-A84F-3CC264D4537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95575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63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https://euc-powerpoint.officeapps.live.com/pods/GetClipboardImage.ashx?Id=0bea2775-9109-41e8-a580-891d54bc57be&amp;DC=GEU9&amp;pkey=1e9d1f64-58dd-4b22-85ad-4ac7a8557ea6&amp;wdwaccluster=GEU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451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794854"/>
            <a:ext cx="12192000" cy="10631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608" y="309633"/>
            <a:ext cx="11049507" cy="782320"/>
          </a:xfrm>
        </p:spPr>
        <p:txBody>
          <a:bodyPr/>
          <a:lstStyle/>
          <a:p>
            <a:r>
              <a:rPr lang="en-GB" b="1"/>
              <a:t>At the end of this session we will be asking:</a:t>
            </a:r>
            <a:endParaRPr lang="en-GB" b="1">
              <a:solidFill>
                <a:srgbClr val="00ABB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8633"/>
            <a:ext cx="12209380" cy="1029367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162800" y="6284670"/>
            <a:ext cx="5029200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old"/>
                <a:ea typeface="ＭＳ 明朝"/>
                <a:cs typeface="Times New Roman"/>
              </a:rPr>
              <a:t>For Scotland's learners, with Scotland's educators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ＭＳ 明朝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833" y="551265"/>
            <a:ext cx="1885950" cy="1857375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52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00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76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09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40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91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03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77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92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9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22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https://euc-powerpoint.officeapps.live.com/pods/GetClipboardImage.ashx?Id=7a5c4f5c-6eb4-4a20-9e4a-ece57ba2cdd8&amp;DC=GEU6&amp;pkey=299b8fd6-0fcc-42b4-8063-2e9ef03e0ffc&amp;wdwaccluster=GEU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2"/>
            <a:ext cx="12283126" cy="690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78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1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6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53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7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69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21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113" y="6374080"/>
            <a:ext cx="2804346" cy="186956"/>
          </a:xfrm>
          <a:prstGeom prst="rect">
            <a:avLst/>
          </a:prstGeom>
        </p:spPr>
      </p:pic>
      <p:sp>
        <p:nvSpPr>
          <p:cNvPr id="12" name="Text Box 8"/>
          <p:cNvSpPr txBox="1"/>
          <p:nvPr/>
        </p:nvSpPr>
        <p:spPr>
          <a:xfrm>
            <a:off x="6735647" y="6512548"/>
            <a:ext cx="5498123" cy="8001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25971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30575" algn="l"/>
              </a:tabLst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luchd-ionnsachaidh na h-Alba, le luchd-foghlaim Alba 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1684686" y="-2636895"/>
            <a:ext cx="6210378" cy="62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IQAr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oeI9XtNB0O71i+8w21pGZJPLXc2B6DvXn1t8cPCt1CJrXSPE9xEejxaWzqfxBxXRfGX/kl3iH/AK82/mK8u+B3xP8ABXhn4eWmk61q0lveRyOzRi0lfAJ45VSP1oA9l8G+JLPxTpR1KxtdQtYhIY9l7bmF8jvtPatqvMfjN8QdQ8NeFNF13w41vNDfzIczQlt8TAEYGQQSD3rE1j4hePPDOvaBdeIrPSG0XWpFVILYN58CnH3mPBbBzgDHbNAHquo+IdF0/WbLR73UIYdQvji1gbO6Xr0/I1qV86fFMeMG+PvhyGO70cXjFn0hmifZHGTJgTdyeD932ro/HXxG8YeD/FOg6Ldw6fqE1zZlrmK2gbM9wSwRYyTkAnaOh70Ad74y8faD4T1jTNK1X7V9o1Jgtv5UQZck45ORjmurrwjW/GPjjT9Z8JWfijRtEivdRuWEqPbLK0ce/wCXawY7TjH49q6rxx4615/Hlt4E8E29k+qNH5tzdXmTFAuCcEDk8D9RQB6bRXmHgv4hatHreu+GfGtrbQ6tpFubrzbTPlzxBc5API4IP41g6P45+KfiDQpvGGg6TpFxpCTlI9NCu11KgIyQRxnnpjPtQB7bXMWHjjRb3x1d+DYRdf2nax+ZIWixHjAPDZ9x2re0u4kvNMtrqa2ktZJolkeCQYaMkZKn3HSvn2WbxBH+0trsfhm3tZNRng8tXuiRFCuxCXbHJAA6DuaAPouivHfD3xC8XTXviXwjrFvp0XijTbZ7i0liQmGYKAT8pOehB696l0j4oahcfAi88Z3P2QatbloCojIj84soX5c5/iHGe1AHrtFYvga61W+8IaXfa2Yf7QuLZJphEhVVLDOACT0zivOp/HnjTxT461Xw94Di0iC30kHzrjUAzeawOCFCnjnj8KAPX6K8J+FPiWO4TxV8QPE+oX/9paazxz2SykW8UeBgKnTORjNSr8QPidJ4Sb4gJpuijw8H3Cxbd9pMO7G/d0/r7UAe40V5D8UPijqGkaB4R1zw3HbyW+tOTJHNHuYrtUhRyMNk470yfx3468O/EDw/pXiq10htP1+QJbpaB/MgLMqgMx6kF1zxjnrQB7DXMnxxoo8fr4Jxdf2q0RmB8r91t2lvvZ9FPauS8c+PPEcnxEg8B+CLexbURF5t1c3gLRxDAOMLzwCMn3xiuJ8JXWtXX7Ttv/wkFtBb6nDZyRTiBsxuRE5Dr7EEUAfRNFeS3fjjxl4p8Z6roPw/h0qK30jK3N3fhmWV8kbV2n1Bwfx4p+jfE3UtS+HHie/ks4LTxD4fV0uIyN8RcZwwGeh2njP40Aer1Fd3ENpay3VzKsUEKGSR2OAqgZJP4V5L8K/Hnjzxne6ZMukWo0aNCupXoXZvlxnEYLZwOhxnpVv9p3Wp9N+HP9n2r7Z9VuUteDg7OWb8DtAP+9QB0+nfEPw1d+D5PFkk89lpKSNGst1HsMhBx8oyc8ggVl6D8YPB2r6vb6YH1CxluSBbve2phSUnptY9c1neLPhfcaxo3hPRbW+todK0XyzPA4P78gDJ4HXjv6mue/a0fTYfC2iWMUSLqP2sG1WNcMsSoQcY7ZKceuKAPYvEet6X4e0mbVdYu0tbSIfM7evYD1Ncf4f+L/g/WNVt9NV9QsZbo7bZ721MUcx6Dax61wXx9e+vJ/AXhu+OTPJG90M8O/ygg/kfzre/ai0q0X4Z211bwxwyaddxeQyDBRTldo9uR+VAHrd5c29nay3V1MkMESl5JHOAoHcmud8BeOdC8bJfSaG1yyWUojkaWPYGJzgrzyOK5jX/AA/d/EXwD4ZurnV5rawazW71COMkNdbogVX6ZyTXNfskqsdj4njQYVb2NVHoBvxQB6J41+I3hnwlexafqE1zcX8gDLaWcJmlweh2irXgrxvoHi63uH0eeUzWxxPbTR+XNH9VNeVfC4LcftH+MZNRAe6jeUWvmdQgcgbc/wCzt/CpLq+tNL/axto9PYKl7Z+TfKn8UpRzz/3zGaAPV/BXi7SPF1nc3GlmdGtZ2gnhuE2SRuOxXJrfrxXTZf8AhFv2mL2whJWz8QWwmZP+moGc/nur2qgAooooAKKKKACiiigAooooAKKKKACiiigAooooAKKKKACiiigAooooAKKKKACiiigAooooAKKKKACiiigAooooAKKKKACiiigAooooAKKKKACiiigAooooAKKKKACiiigAooooAKKKKAOR+Mv/ACS7xD/15t/MVgfsyj/i0tjkf8tpP5133iPSbTXtDu9HvvMFtdxmOTy22tg+h7V59bfA/wAK2sIhtdX8T28Q6JFqjIo/ADFAGP8AtYf8izof/YRX+lZv7RX/AB7+A/8Ar4T+SV3dx8JfDV14ei0O6vNaubaK7+1o816XkD4AxuI+7wOK1fF/gPQ/FKaUuqG7A0tw9v5Uu3kY+9xz0FAHm3xanhsv2iPAt9eSpBbJAA8shwq/NJ1PbqPzpnxGmt7v9obwTNBLFPEQpV0YMpw57ivTPiB4A8N+OILePXLeUvb58qWF9jqD1GcHiszS/hP4U03UdFvrX7esujDFqDOCvXPzDHPNAHFfH7/kqfgb/rsP/Q6xLzQZtS/aX1nT7jXtV0NruHzbeexm8mVxsX5AxByDtb8q9m8V+B9E8Ta5pes6kbsXOmNut/Kl2rnOfmGOab448A+HfGEsFxqkM8d5b8Q3drKYpkHoGHagDzfSNJ8G6B8SNXlu/EnifXdV0/TZP7Q+1lJ0aBlXKlgMk4wMZ7H0rnJfDkuheEJ/iF8MPGV3aaTzM9hOQBwcbSM4J9AwPavbfBvgPw54UtbqHTbWSR7zi5nuZDLLMPRmPUcn865yT4J+CGunkVNTjtnk8xrJLxhbE/7lAHUfDTXbrxL4G0rW72JYri6gDSBRhS3QkexxmvK/DU8MP7VutrLIqNLbFIwxxubYhwPfANe42dtb2dpFaWsKQwQoEjjQYCqBgAVxuu/C7wrrWpajqV5HeC9vpY5WninKPCyKVBjIGV4PPWgDz7SUXVv2sdVuLVhLb29lsmYcjIiRCv5gj8K4ltPul8c3vwq8tvst34jiuiQMgQAMzj8mB/4DXu2l+HfDHwt8Napq+n2V3PsQzXMrOJLiYDtuOP6Vxfwmlbx58WNS+Ig0qSy063tFtbPzAAzucgscZBO0sDg9xQB7WihUCqAABgAV82+HLzU7X4neLdS8A3mhwQvOYZodZuPK3Pk7mQAZwGU/nX0jLvETmMAvtO0HoT2r5Rj0/wAFXHiXXZPi22raZq73jNGIIGWJkzxjYjZ4xzQB1uo+BZtA+BnieRdUt9U1O9dbq8e1bcgAP3Bjr1zmoPD3hbSZvgvb+INW+IHiyHSvspFzZW16phX5iPLWMjvx8p9at/ALQtnjjWptCj1N/Bklt5KG/QqJmIHAU8HHzfgRmu3b4KeBjeGXydQFqZPMNgLthbE5z9ygDy/4oWmmWXgr4ZwaNNez6f8A2gXt5LxQsrIzIRkAAd+Paut+Pf8AyVj4Y/8AYS/9rwV6F4y8B6D4qTSY9RW4iTSZRLapbSBACMYBGDkfKOKk8VeCtG8Sa9omtaiboXWizeda+VLtXduRvmGORlB+tAHlnhwjTP2rdYivpArXdsxgZj97cqMFH4fypbe6guv2tlNvIsgis2jcqcgMIXJH6ivSfHXw78N+Mbu2vNUjuoby2GI7m0mMUoHpuFQaB8MfC2h+JbPxBpsV1FeWluYFzNuVwQ2WcEZZjuPOfSgDxv4OeFJ9X8U+KtNm8V6/oV5aXR8xNOuvIMvzMCzAg5xitSx0zwvaeC/iNN4e1rXNVuFtWhvpr/YVaQE8qwALHg816f4t+F/hbxJq51e5W9sr512yz2NyYWlH+1jrV6z8B+HLLwZdeE7O1e3066RlnKP+8ct1Yt60AYn7OQC/CDRtoA/1p4/66tXLftUK8dt4Wvm3C3h1MB/TJGR+imvVfB/h7T/Cvh+20PSzMbS33bPOfc3LEnJ+prB+NnhZ/Fvw9v8ATreMveRAXFqo6mROdv1I3L+NAGp458W6T4O8PvqmqSgYXEMCn55n7KorzD4feENc8c+L1+Ifjq3MNuhDabpzg4AHKkg9AOvueelaWh+HfDvxf8E6FqmuzX4vbCH7NMsFxsKyrwxIweSRkexFaX/Cl/DmMf294tAxgf8AE4egDmf2mIpbHxF4P8Qni1t7sRyNj7nzA5P4E/lWn+1Dqlo/wxt7e3mjmfUbuL7OEOS6jLZHtwPzFej6r4a0jVvDY8P6pbG9sRGseJmLMdowG3dd3vXLeH/hB4O0bVbfUUjv72S1O62S9ujLHCRyNqngUAdF4a0+TSvh9p+lyrtktdMSFlHYrGBj9K8s/ZM/49fFP/X8n/s9eo+N/COn+LrSC11C81O1SByymyujCWyMYYjqPauZ8N/Bvwt4f1W31HTb7Xo5IZlm2G/PlyMpyN6gDcPrQBleJdD8CeMvidNZ2ur6po/iqyQGWewcQs4HGMkHJAxyB0rmfCnhvTbf9pKC10dpr2DSLJpr65uJPNeSdkZSzMe+XT6Yr1Dxn8NfDHirVE1W+ju7XUEUL9qspzDIR2yRWj4M8H6B4OspodHtzGZTunnmffJIR3Zj1oA808dMtx+034Tjhj+eC0/ekd+WOT+BFe2V458LLd/F3xW8QfEJlJ0+Emx01yOHC8Mw9sAc+pNex0AFFFFABRRRQAUUUUAFFFFABRRRQAUUUUAFFFFABRRRQAUUUUAFFFFABRRRQAUUUUAFFFFABRRRQAUUUUAFFFFABRRRQAUUUUAFFFFABRRRQAUUUUAFFFFABRRRQAUUUUAFFFUtevv7M0O/1Ly/M+y20k+3+9tUnH6UAXaK+evhjoN58UtH1TxFrfi7V4tTFw0cEVpdGOO34BXKDqOenpXpHwUm8Y/2Bdaf4xtZ1nsrgxW11MMNcxgkA468Y69wRQB3tFcNd/Fv4e2urNpk3iKHz1fYzLE7Rg/9dAu39a6HxF4n0Hw/o66vq2pwW1k+PLkJ3eZkZG0DJbjnigDYorl/CPxA8I+K5JotD1iO5miUu8TRtHJtHUhXAJHuK8sf4xWEPxjlafxFcL4Vit2jMYtXI84ZB+Xbv6jr0oA97orwLUPjJp8fxeilXxFcL4UjtisqC1fHm4/u7N55z04rqIf7BvPjtY6hB4x1A3z2Qmj0f7PKIXjaFsOW+6Dht2CM5FAHqtFcd4l+J3gjw7qp0vVtcjiu1OHjSJ5Nh9GKAhfxrkv2jtYS5+EsGqaJqTGGe7iMdxazFdynPdTQB69RXnfhb4m+C44dJ8P3HiCP+0zbxRuGVyvmbQCpkxt3Z9T1r0SgAorw34YXt7L+0P4vtpby5kgRpdkTzMUX952UnApfiLeXkf7SXhW1jvLmO3eOLfEszBG+Z+qg4NAHuNFeXaDb6Mfjxqk8Hi/ULjUlt2EujtBIIYgQnzBydpIx29a6PxV8SvBXhnU/7N1jW44bvALRRxPKUz03bAdv40AddRXjHjDx3qPijwB4zudJ0x7fQrW2eO01ZLra80isAdqDDAdec1L8L/iZ4S0P4e+G9O8QeINuoy2xZ94klIzIwG9wDt/4ERxQB7FRVDVdY0vS9IfV7++gt7FEDmdnG3B6YPfNYPhT4keC/FGo/wBnaLrSTXeCVieJ4mfHXbvA3fhQB1tFcvqnj/wlpet3+jahqy215YQC4uVeJwqIQCDuxtJwRwCTW3oWq2Ot6RbarpsxmtLlN8TlCu4Zx0IBHSgC7RXgXhg6j8YvG+tXN7rWpWHhzTn8q1t7GcxM5JOCWHfABP1rQ8Davq/gj4wP8O9T1S51LSryLzbCW5bdJGSpIy3U5Ksv1waAPbaK5/SfGfh3VfE974bsb5pdUsS32iEwOoTBwfmI2nn0NO0Dxh4f13WtQ0bS71pr3Tzi5jMLqEOcdWAB59CaAN6iuH1n4s/D/SNSfTrzxBH9ojba4ihklVT6FlUgfnWb8dNXhu/ghqmraLqBaKQW7Q3FtKRkG4jBww59RQB6VRXh/igaXd/CXwC2u+MNR0FntrcpNBFLM9w5iT5WKnP4n1qh8e/G1pHfaJ4Ps/EN5aQwzRrrMsMciukRC4bIHzfKWbCknIFAHv8ARXgl5ZeCZE8INpnxB1+1tZp2ezWVJ5muz5hyHY42jII+YV674w8Y+G/CNvFN4g1OOzEpPlrtZ3fHXCqCT+VAG9RWD4R8YeG/FlpLdaDqkV2kJ/ejBR09yrAED3xWFf8Axe+HljqTafP4iiMyPsYxwyOgP++qlf1oA7uivLfjr8QLbQ/BCtomteTqd+iyWEsKFxInchsFR+NY2oeL/DfjH4Ost54wvtOlsvsy6jfQ2kpkSVjwMKBuyVPK8UAe10VzGialo3hz4c6Xe3ut+bp1vYwgX9zlWmXYMMQedzdcdar+FfiV4K8T6j/Z+j63HLdnO2KSJ4mfH93eBu/CgDr6K5jXfH3hPQ9cfRtV1UWt4kBuGV4n2iP13Y2/hnNO8G+O/Cvi+WeLw/qq3UsA3SRtG8bhc4ztYAkZxyPWgDpaKKKACiiigAooooAKKKKACiiigAooooAKKKKACiiigAooooAKKKKACiiigAooooAKKKKACiiigAooooAKKKKACiiigAooooAKKKKACiiigAooooAKKKKACiiigAqO5ELW8i3HlmEqQ4kxtIPXOe1SVn+JNJt9d0G90e6Z0hu4WiZkOGXI6j3HWgDxPWvg5rGkX8viD4Y+JHtw5LLb+cRkddoccMPZgfrSaH8Tdd1r4WeMbLV4/L1zSrVo2mjXaWDHYSQOAyk9q1vCen/FzwLpL+G9O0LTNesYmf7HdterEYwSTyrcnk5xxWn8OvhdLp/h/wAQjxNcRzan4iSRbsw8rCrZ4X1OTn8BQBnfCDwroerfs/pYaltgh1LzZLq4+UMCJGAbLDAIAABrlvF2l2MXxT+H/g2O6k1HRrJEaMyuriXMhJzgYP3cfQ4q/b+DfipY+Cbv4cW+nadPpM8rKmqNdqPLiZtxGz73J59s4rb8XfCvU7XTPCl74Rmhk1bw2FVUlbatwA288n/az17E0AZPxhCaL8ePB+o6bGlvcTqqzFBgSDcy/N68cfgKs6T/AMnYX3/Xkf8A0XWhpvg/xl4t+Jmn+LvG2m2ekWulxhbayiuFnLsMnJK8YySefYVX+Ivg3x7Z/FBPG3gSG0uZZbcRSxzOqhTgg5DMMggjoe1AFaf/AJO1X/rwH/opaX/m7aL/ALB5/wDRT0eOfBvxIHjPSvHPhq3sZtYNhHHews6KqyhQH4ZgCvHY1f8AD3hPxo/xq0/xhrWnQRwf2d5d1LFMm1ZdjjAXcWxkj1oA5JJNa+F/iXxH/wAJB4Tk13RdYmdnvY1yWjJPU84HPIPfvU/xPvPCl5+z5byeDYjBpg1FB5LElo353Kck+1dFZ6N8U/Cj6zo+madbeJ9Lv5Xa3uLu/CvAGGMMH5OB26ZrK1X4T+IrP4LHw7YRw3+sXOoreTxpKqIn+yCxA4oAp/G+xs7H4VeBvsttFEYXhEZVQCMqpP5nk+9e/aUzPpdo7HLNAhJ9TtFeV/FzwX4k1/wD4Z0rSrBZ7yxeI3CGdE2bVUHliAeh6V6rpsbw6dbQyDDpCisM9CAAaAPnPw5oEniL4/eL7OLXtX0YpNM/nabP5UjfP90nB4p2s6DJ4e/aI8K2UuuavrLN5Unn6lP5si5ZhtBwOOP1rufAPg3xFpXxq8S+JL6xWLTL5pDbzCZGL5fI+UHI49RR428G+ItS+OXh7xNZ2KyaVZpGJ5jMgKkMxPyk7j1HQUAY/hD/AJOn8Rf9eh/klYHgDW9D8FfEvxtH45nhinuHfy3lQSeYhYnYMZ5KkDHfFdzonhTXtO+Omu+Lry0WLRZrVhHciZCSdq/wg7h0PUV5l4Kh8f3l9rupeB9I0/XdKuNRkP2nVYYi7ODnje4PAPbtigC34KsdRtv2dfHFzcQywWN0Wks45AR8vygkZ7ZH6Vf1DTbGP9kKG4S1jEzeVcF9vPmG5CFvrtOPpV608TeMPGnh7xZ8OtX0O1t9eiscQRwERoTkfKcnaOOQc4rfv/BfiSX9m2HwdHYKdbWKJTb+emMrcBz8+dv3RnrQBwPxX1G6n8C/DHSzBJdRT2dvPLCpwbhtiAJk8ev51seN4vGniHWPDeoaZ8MdR0W40a5RllFxC+YgR8nGOBj+ddN4r+G2ra38MvCdrbtFaeIdAtoCiSOChdUUMhYZHVeD0obR/ib4w8RaK3iS0g8OaZpkgluBaX4drxhjjCHgH0PQE0Aczqug2PiT9qm+03VYxNZrZRXEkLfdkKQx4Vh3HzV7pJYQ2uhS6dpdrFbRLA0cEMKhFXIOAAOBzXntj4R1+L9ou+8XPZKNFl08QpcecmS/lxjG3O7qp7V6jQB4N+yDxpfiBDwwu0yD1+7R8RsSftP+FI4/mdYYWYDqBukP8gauX/hrxZ8MfFGs+KfCdna6rod4jTXVlLOImixk5BPpk9MnFTfBXRLrxV4jf4sa5cWzz3SNHZWsJyLcAbTn0OM8f7WaAM34W8ftIeMc/wB6X/0OnfBaSCP4rfEGW4kCQLvaR92AqhuTntxWjf8AhTx14d+LmqeK/DOkWWr2upptImulh8knGSc8nBz0zkVD8Nvhz4osdV8aJ4gjjii1y0lhS6ilUhmkzuIUHIA3HGcdKAMOHxJ4c/4RfxDpfgD4c399pcyv9rvTIAoIH3jvySB1wDWdpTM37IerBmLBb2MLn08+Gug8JeEPijo3hLUPAsOm6ZBY3DyEaqbpSQrDkCMcknpk4xmptM8AeLYf2d9U8ISaWi6xLeK8MH2mMh0EsTZ3bto4VuCe1AHP/Ff/AJI78Mf+udt/6LjrqfjZ/wAjx8Lv+wpF/wCjIab8QPAXirVvhv4F0ew01Zb3SkgF7GbiNfLKogPJOG5B6Zre+KHhPXtb8U+A77TbJZrfSb+Oa9YzIvloHjJOCctwp6Z6UAc1+0D/AMlO8Df9dx/6HUeF1r9q7ydQTzYtOtT5CPyoIjJBA+rZ+oFdH8X/AAh4g8QeOvCuqaTYrPaafLuuXMyJsG7PRiCfwpnxB8GeJbX4j2HxA8GW8F9eJH5N1YzTCISLtIyGPHQ/gQDQBsy+E/COj+L9d8VS6m0Mt1ZsL+zEyqix7RubaBuBPXOerV5XqHiPRJvhpr2k+B/h1fnQWV2l1F5AFjcYxId+WOOuAeK6rSvhr4j1658WeIPFf2fT9U1y0NpBbwy+YLdOMZYcH7qjj0rL0fwj8VIvh1d+ADpOmWlntkxf/alZpl6iNUHQsRjc2MA0AZGsMz/sj2JZixE4Az6CV8V0PxW/5Nn03/rlafzFaVl8Pdcvv2fU8G30EVnq8Zd0jeVXXcJGK5ZSRyD+tc5eeFPi5q3wyu/Cmr6TZMluIVsFSeIO4Vxnc2/HC/SgDO+LM0l14a+GOhyFhaTwW7yjPD/Kgwfw/nW1+0xb2+h3/g7VNLt4rW6tbnZE8a7SFXaVU46gY/nXQ+OvhvqniH4ceGrW1aO217Q4YWjV2G0uqqGQsOOq8HpWbf8AhPx/4/8AE2gy+NNJsdH0vSG8yVYrpZmunyM/d6Z2jg9AT1oAoeLLWC9/aj0SO6jWVBbJJtYZBIXjIqxpCLD+1hfLCojElkzOF43Hy+/5Ct3WfB/iC4+PuneKobFW0eC2Ebz+cgIO3GNud36U6y8I+II/2g7jxY9io0d7QxrP5yZLbMY253dfagD1OiiigAooooAKKKKACiiigAooooAKKKKACiiigAooooAKKKKACiiigAooooAKKKKACiiigAooooAKKKKACiiigAooooAKKKKACiiigAooooAKKKKACiiigAooooAKKKKACiiigAooooAKKKKACiiigAooooAKKKKACiiigBHVXQoyhlIwQehFeav8HtLt7+4utB8TeJfD6XDl5INOvfLjJJz0IJr0uigDlvAngTQ/B5uptP8AtFxe3ZzcXl1KZJZPqf8ACupoooAKKKKACiiigBsiJJG0cih0YFWUjIIPUVyvhz4c+DvDuvNrmjaQLS9YMu5ZpCoDdQELbR+ArrKKACiiigAooooAKKKKACiiigAooooAKKKKACiiigAooooAKKKKACiiigAooooAKKKKACiiigAooooAKKKKACiiigAooooAKKKKACiiigAooooAKKKKACiiigApHZUQu7BVUZJJwAKWkdVdCjqGVhggjIIoA5nwv468PeJtdvtJ0aeW5ks40keYRkROrdNjH73II6Ua74203S9QurGOx1PU5rOHzrwWMAkFuvUbySOSMkAZPFYXhyGK3+OPiCGCJIok0m0CoihVUZbgAdKX4VHZr/jkXRxKur7pN55C+WNufbFAG7d+N9ES202WxNzqsmpp5tpBYx75JI+74JACjuSRV/wr4i07xJYyXOnmVGhlaG4gmTZLBIOquvY1438AVaPxZYiUt5cmjTNZ7u8X2uX7vtjFd38Nwp+IXj6SJswte2446bxEd39KAPQKKKDnBxjPbNABRVbdff8APK2/7+N/hRuvv+eVt/38b/CgCzRVbdff88rb/v43+Fcp8T/Gd74K0S31JtNt7zzrkQbBOVxlWbOdv+zTSuOMXJqMVq9PvO0orwf/AIX/AHf/AEK8H/gYf/iKP+F/3f8A0K8H/gYf/iKj2lP+Zfed39l43/n0z3iivB/+F/3f/Qrwf+Bh/wDiKP8Ahf8Ad/8AQrwf+Bh/+Io9pT/mX3h/ZeN/59M94oryz4b/ABWvPGHiT+xxocFp+4ebzPtJb7pHGNvvXpW6+/55W3/fxv8ACr6JrZnHUpzpTcJqzXT8SzRVbdff88rb/v43+FG6+/55W3/fxv8ACkQWaKrbr7/nlbf9/G/wo3X3/PK2/wC/jf4UAWaKrbr7/nlbf9/G/wAKN19/zytv+/jf4UAWaK8o1z416XpGtXulT6LeyS2c7wOyOm1mViCRk5xxVP8A4X5o3/QB1H/vpP8AGsXiKa6noxynGSSaps9jorxz/hfmjf8AQB1H/vpP8aP+F+aN/wBAHUf++k/xo+sUv5h/2Pjf+fb/AAPY6K8bb4+6MFJ/sHUeB/eT/GvVbC7vLywt7yOGBUniWRQ0hyAwyM8e9VCrCfws58Rgq+GSdWNrl+iq26+/55W3/fxv8KN19/zytv8Av43+FaHKWaKrbr7/AJ5W3/fxv8KN19/zytv+/jf4UAWaKrbr7/nlbf8Afxv8KN19/wA8rb/v43+FAFmiuC+IPxJt/BeoW1lqOmTXL3EXmqbdxgDJGDux6VzP/C/NG/6AOo/99J/jWUq9OLs2d1LLMVVgpwg2mex0V45/wvzRv+gDqP8A30n+NH/C/NG/6AOo/wDfSf40vrFL+Y0/sfG/8+3+B7HRXjn/AAvzRv8AoA6j/wB9J/jXdeAvF3/CZaK+q6fY/Z4lmaEpO/zZABz8uRjmqjWhN2izGvl+JoQ56kLI6miq26+/55W3/fxv8KN19/zytv8Av43+FaHGWaKrbr7/AJ5W3/fxv8KN19/zytv+/jf4UAWaKrbr7/nlbf8Afxv8KN19/wA8rb/v43+FAFmisbxJrE+haFeavc20csNrGZHSOQ7iB6ZAFea/8L80b/oA6j/30n+NZzqwg7SZ14fA4jERcqUbo9jorxz/AIX5o3/QB1H/AL6T/Gj/AIX5o3/QB1H/AL6T/Gp+sUv5jf8AsfG/8+3+B7HRXjn/AAvzRv8AoA6j/wB9J/jWt4R+L1h4m8Q2uiWej3cM9yW2vM67BtUtzgk9BQsRTbsmTPKsZCLlKm7I9Noqtuvv+eVt/wB/G/wo3X3/ADytv+/jf4VseeWaKrbr7/nlbf8Afxv8KN19/wA8rb/v43+FAFmiq26+/wCeVt/38b/Cjdff88rb/v43+FAFmiq26+/55W3/AH8b/CvOfFnxg0/w34gutFu9Hu5p7YgO8TrtOVB4yQe9ROcYK8mb4fDVcRLlpRuz0+ivHP8Ahfmjf9AHUf8AvpP8aP8Ahfmjf9AHUf8AvpP8aj6xS/mOv+x8b/z7f4HsdFeOf8L80b/oA6j/AN9J/jR/wvzRv+gDqP8A30n+NH1il/MH9j43/n2/wPY6KyPD2rXGt6HZavb20UcN5CsyJJIdyhhkA4GM1e3X3/PK2/7+N/hWqdzz5RcW4vdFmiq26+/55W3/AH8b/Cjdff8APK2/7+N/hTJLNFVt19/zytv+/jf4Ubr7/nlbf9/G/wAKALNFVt19/wA8rb/v43+Fc94+8Xf8Ibo8eqahYm4iknEIWB/myQTn5sDHymlKSirsunTlVmoQV2zqqK8c/wCF+aN/0AdR/wC+k/xo/wCF+aN/0AdR/wC+k/xrL6xS/mO/+x8b/wA+3+B7HRXjn/C/NG/6AOo/99J/jR/wvzRv+gDqP/fSf40fWKX8wf2Pjf8An2/wPY6K4P4e/Ee38bXt3a6dpk1s9rGsjm4cYIJI4259K7Pdff8APK2/7+N/hWkZKSvE4q1CpQnyVFZlmiq26+/55W3/AH8b/Cjdff8APK2/7+N/hVGRZopse/YPMChu4U5FOoAKKKKACiiigApsqCSJ42LAMpUlWKkZ9COQfenUUActZ+AtAtNXOrQyaz9uYKrzNrF0zSKvRWzJ8yj0ORU+teC/D+rX899c291FPcxeTcNa3ktuJ0/uyCNgHH+9muiooAwtV8JaDqEdislm1sdPTy7R7KZ7Z4ExjYrRlSFwBxnFXdA0bTdB04WGl2wgh3tI2WLM7scl2Y5LMe5JJrQooAKKKKACiiigAryb9qD/AJErTv8AsIr/AOi5K9Zryb9qD/kStO/7CK/+i5KH8MvSX5M6cF/vVL/FH/0pHzrRRRXz5+ohRRRQB6X+zb/yUj/txl/mlfTFfM/7Nv8AyUj/ALcZf5pX0xXuUP4EPR/mz86zz/kYVfl/6SgooorQ8oKKKKACiiigD47+I3/JQfEP/YTuP/RhrArf+I3/ACUHxD/2E7j/ANGGsCvBn8TP1TD/AMGHovyCiiipNhsn+rb6GvtTwx/yLWl/9ecP/oAr4rk/1bfQ19qeGP8AkWtL/wCvOH/0AV34HeR8rxR8FP1f6GjRRRXonx4UUUUAFFFFAHz3+1H/AMjTpX/Xkf8A0Nq8gr1/9qP/AJGnSv8AryP/AKG1eQV4uI/iyP0fJ/8Acqfp+oUUUViemFfSP7Mv/JPp/wDsISf+gpXzdX0j+zL/AMk+n/7CEn/oKV1YP+KeFxF/ub9UepUUUV6x8E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CiiigAooooAKKKKACiiigAooooAKKKKACvJv2oP+RK07/sIr/wCi5K9Zryb9qD/kStO/7CK/+i5KH8MvSX5M6cF/vVL/ABR/9KR860UUV8+fqIUUUUAel/s2/wDJSP8Atxl/mlfTFfM/7Nv/ACUj/txl/mlfTFe5Q/gQ9H+bPzrPP+RhV+X/AKSgooorQ8oKKKKACiiigD47+I3/ACUHxD/2E7j/ANGGsCt/4jf8lB8Q/wDYTuP/AEYawK8GfxM/VMP/AAYei/IKKKKk2Gyf6tvoa+1PDH/ItaX/ANecP/oAr4rk/wBW30Nfanhj/kWtL/684f8A0AV34HeR8rxR8FP1f6GjRRRXonx4UUUUAFFFFAHz3+1H/wAjTpX/AF5H/wBDavIK9f8A2o/+Rp0r/ryP/obV5BXi4j+LI/R8n/3Kn6fqFFFFYnphX0j+zL/yT6f/ALCEn/oKV83V9I/sy/8AJPp/+whJ/wCgpXVg/wCKeFxF/ub9UepUUUV6x8EFFFFABRRRQBy3xa/5Jtrv/Xo38xXyKOlfXXxa/wCSba7/ANejfzFfIo6V5mO+NH2vDP8Au8/X9EFFFFcR9KFdt8C/+SqaN9Zf/RT1xNdt8C/+SqaN9Zf/AEU9aUvjj6o5Mf8A7rU/wv8AI+raKKK9w/MAooooAKKKKACvk/43f8lR1r/ron/ota+sK+T/AI3f8lR1r/ron/ota4sd8C9T6Phn/eZf4f1RxlFFFeYfbhRRRQB9ffCz/knHh/8A7B8X/oIrpa5r4Wf8k48P/wDYPi/9BFdLXu0/hR+W4r+PP1f5hRRRVnOFFFFABXlf7Tf/ACIVp/2EU/8ARcleqV5X+03/AMiFaf8AYRT/ANFyVjiP4TPRyn/fafqfOFFFFeKfpIUUUUAexfss/wDIw63/ANekf/oZr6Br5+/ZZ/5GHW/+vSP/ANDNfQNevhP4SPz7P/8AfpfL8gooorpPGCiiigAooooAKKKKACiiigAooooAKKKKACiiigAooooAK8m/ag/5ErTv+wiv/ouSvWa8m/ag/wCRK07/ALCK/wDouSh/DL0l+TOnBf71S/xR/wDSkfOtFFFfPn6iFFFFAHpf7Nv/ACUj/txl/mlfTFfM/wCzb/yUj/txl/mlfTFe5Q/gQ9H+bPzrPP8AkYVfl/6SgooorQ8oKKKKACiiigD47+I3/JQfEP8A2E7j/wBGGsCt/wCI3/JQfEP/AGE7j/0YawK8GfxM/VMP/Bh6L8goooqTYbJ/q2+hr7U8Mf8AItaX/wBecP8A6AK+K5P9W30Nfanhj/kWtL/684f/AEAV34HeR8rxR8FP1f6GjRRRXonx4UUUUAFFFFAHz3+1H/yNOlf9eR/9DavIK9f/AGo/+Rp0r/ryP/obV5BXi4j+LI/R8n/3Kn6fqFFFFYnphX0j+zL/AMk+n/7CEn/oKV83V9I/sy/8k+n/AOwhJ/6CldWD/inhcRf7m/VHqVFFFesfBBRRRQAUUUUAct8Wv+Sba7/16N/MV8ijpX118Wv+Sba7/wBejfzFfIo6V5mO+NH2vDP+7z9f0QUUUVxH0oV23wL/AOSqaN9Zf/RT1xNdt8C/+SqaN9Zf/RT1pS+OPqjkx/8AutT/AAv8j6tooor3D8w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ri9S8bX/ANt1uHQ/D39pRaIMXskl4ICX2bysY2tu+XHUjk12leIahod54y17xjqul61H4citG+yXNo3K3pRd2+5yRsU8DI52g80AehX/AI4tP7M0O40azl1K611A9hbbxFldoYs7HO0AEZ4PNWfCfig6xqmpaLf6edN1XTmXzoPN81HRhlXR8DIPI6DBrz7QNUW98T/DrX5tPTS7W70ue1ihAxGknG1Vz2IGR6iul8Plbz44eIr22y0NppdvZzuOnm7y+36hf50AegUUUHODg4PY0AFFVvKvP+fuP/vz/wDXo8q8/wCfuP8A78//AF6ALNeTftQ/8iVp3/YRX/0XJXqHlXn/AD9x/wDfn/69YXju1eTw1cfamgnRWQhWgHB3AZGScda5sbio4TC1a8ldRjJ2+TOjCJ/WKfLvzR/NHyFRXuf2Oz/59Lf/AL9L/hR9js/+fS3/AO/S/wCFfl3+v2E/58S/8CX+R+g+3xPaP4nhlFe5/Y7P/n0t/wDv0v8AhR9js/8An0t/+/S/4Uf6/YT/AJ8S/wDAl/kHt8T2j+Jy/wCzb/yUj/txl/mlfTFeY/D22jTxDm2jhgk8h/mEQ6cemK9F8q8/5+4/+/P/ANevv+H83hm2CjWpwcUm1q79b/qfFZzGf1yUp7uz09LfoWaKreVef8/cf/fn/wCvR5V5/wA/cf8A35/+vXtnllmiq3lXn/P3H/35/wDr0eVef8/cf/fn/wCvQBZoqt5V5/z9x/8Afn/69HlXn/P3H/35/wDr0AfInxG/5KD4h/7Cdx/6MNYFb3xE3Dx94gDHJ/tK4ycYz+8NYNeDP4mfqmH/AIMPRfkFFFFSbDZP9W30Nfanhj/kWtL/AOvOH/0AV8Vyf6tvoa+zfDcd2fDmmFbpAPscOB5Wf4B7134HeR8rxR8FP1f6GxRVbyrz/n7j/wC/P/16PKvP+fuP/vz/APXr0T48s0VW8q8/5+4/+/P/ANejyrz/AJ+4/wDvz/8AXoAs0VW8q8/5+4/+/P8A9ejyrz/n7j/78/8A16APBP2o/wDkadK/68j/AOhtXkFet/tOrKvifSvNkVz9iPIXb/G3vXkleLiP4sj9Hyf/AHKn6fqFFFFYnphX0j+zL/yT6f8A7CEn/oKV83V9Gfs2JcN4AnMU6ov2+Tgx5/hT3rqwf8U8LiL/AHN+qPV6KreVef8AP3H/AN+f/r0eVef8/cf/AH5/+vXrHwRZoqt5V5/z9x/9+f8A69HlXn/P3H/35/8Ar0AWaKreVef8/cf/AH5/+vR5V5/z9x/9+f8A69AHP/Fr/km2u/8AXo38xXyKOlfWfxWjuh8OddL3CMv2RsgRY7j3r5MHSvMx3xo+14Z/3efr+iCiiiuI+lCu2+Bf/JVNG+sv/op64mu0+B4dviho4jcI2ZcErnH7p+1aUvjj6o5Mf/utT/C/yPq+iq3lXn/P3H/35/8Ar0eVef8AP3H/AN+f/r17h+YFmiq3lXn/AD9x/wDfn/69HlXn/P3H/wB+f/r0AWaKreVef8/cf/fn/wCvR5V5/wA/cf8A35/+vQBZr5P+N3/JUda/66J/6LWvqfyrz/n7j/78/wD16+VvjUGHxO1kOwZvMTJAx/yzWuLHfAvU+j4Z/wB5l/h/VHHUUUV5h9uFFFFAH198LP8AknHh/wD7B8X/AKCK6WuT+GEd0fh3oBS5RV+wRYBizj5R710flXn/AD9x/wDfn/69e7T+FH5biv48/V/mWaKreVef8/cf/fn/AOvR5V5/z9x/9+f/AK9Wc5Zoqt5V5/z9x/8Afn/69HlXn/P3H/35/wDr0AWa8r/ab/5EK0/7CKf+i5K9L8q8/wCfuP8A78//AF68v/aVS4XwJamWdZB/aCcCPb/A/vWOI/hSPRyn/fafqfOtFFFeKfpIUUUUAexfss/8jDrf/XpH/wChmvoGvnv9l9ZW1/WvKkWM/ZY85Tdn5z71735V5/z9x/8Afn/69evhP4SPz7P/APfpfL8izRVbyrz/AJ+4/wDvz/8AXo8q8/5+4/8Avz/9euk8Ys0U2MOEAkYM3cgYzTqACiiigAooooAKKKKACsfV/C3hnWLz7Zq3h/Sr+52hPNubRJH2joMsM45P51sUUAVdV03TtVszZ6pY217bEgmG4iWRCR0OCMUaVpunaTZiz0uxtrG2BJEVvEsaAnqcDirVFABRRRQAUUUUAFYfjr/kV7r6p/6GK3Kw/HX/ACK919U/9DFeTn//ACK8T/gn/wCks6sD/vNP/EvzPMqKKK/mo/QQooooA6L4ef8AIxf9sH/pXo9ecfDz/kYv+2D/ANK9Hr9y8Pf+RR/28/0Pjc9/3r5IKKKK+5PGCiiigAooooA+O/iN/wAlB8Q/9hO4/wDRhrAr2Xxb4L0W78U6rdTfavMmvJZH2y4GSxJxxWX/AMIHoP8A0+f9/h/hX5tX4yy2nVlCXNdNrb/gn6fh6sfZQ9F+R5dRXqP/AAgeg/8AT5/3+H+FH/CB6D/0+f8Af4f4Vl/rtln977v+Cbe2ieWSf6tvoa+1PDH/ACLWl/8AXnD/AOgCvn1vAeglSP8ATOn/AD2H+FfRGjRrDo9lCmdqW8ajPXAUV9Jw5nuFzSdSNC/u2vdW3PmOJpqUKdu7/Qt0UUV9UfIhRRRQAUUUUAfPf7Uf/I06V/15H/0Nq8gr1/8Aaj/5GnSv+vI/+htXkFeLiP4sj9Hyf/cqfp+oUUUViemFfSP7Mv8AyT6f/sISf+gpXzdX0j+zL/yT6f8A7CEn/oKV1YP+KeFxF/ub9UepUUUV6x8E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AooooAKKKKACiiigAooooAKKKKACiiigArD8df8ivdfVP/QxW5WH46/5Fe6+qf+hivJz/AP5FeJ/wT/8ASWdWB/3mn/iX5nmVFFFfzUfoIUUUUAdF8PP+Ri/7YP8A0r0evOPh5/yMX/bB/wClej1+5eHv/Io/7ef6Hxue/wC9fJBRRRX3J4wUUUUAFFFFAHkniH/kPX//AF8yf+hGqNXvEP8AyHr/AP6+ZP8A0I1Rr+YMw/3ur/if5n6NQ/hR9EFFFFcZqIelexab/wAg62/64p/IV46elexab/yDrb/rin8hX6f4Z/xsR6R/NnzvEPwU/n+hYooor9cPlgooooAKKKKAPnv9qP8A5GnSv+vI/wDobV5BXr/7Uf8AyNOlf9eR/wDQ2ryCvFxH8WR+j5P/ALlT9P1CiiisT0wr6R/Zl/5J9P8A9hCT/wBBSvm6vpH9mX/kn0//AGEJP/QUrqwf8U8LiL/c36o9Sooor1j4IKKKKACiiigDlvi1/wAk213/AK9G/mK+RR0r66+LX/JNtd/69G/mK+RR0rzMd8aPteGf93n6/ogoooriPpQrtvgX/wAlU0b6y/8Aop64mu2+Bf8AyVTRvrL/AOinrSl8cfVHJj/91qf4X+R9W0UUV7h+YBRRRQAUUUUAFfJ/xu/5KjrX/XRP/Ra19YV8n/G7/kqOtf8AXRP/AEWtcWO+Bep9Hwz/ALzL/D+qOMooorzD7cKKKKAPr74Wf8k48P8A/YPi/wDQRXS1zXws/wCSceH/APsHxf8AoIrpa92n8KPy3Ffx5+r/ADCiiirOcKKKKACvK/2m/wDkQrT/ALCKf+i5K9Uryv8Aab/5EK0/7CKf+i5KxxH8Jno5T/vtP1PnCiiivFP0kKKKKAPYv2Wf+Rh1v/r0j/8AQzX0DXz9+yz/AMjDrf8A16R/+hmvoGvXwn8JH59n/wDv0vl+QUUUV0njBRRRQAUUUUAFFUfEN3cWOhX97aw+dPBbvJHH/eYKSBXzh4V1671TxPpVxrHxDkRdX027a9ZpliTT5NjKEAJABGeM4oA+naK8/wDgPruqa94Mll1O8N+ba8lt4L0rtNzGp4c/y/CvQ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+f8A9p6C4m8T6UYYJZALI5KIWx87eleR/Yr3/nzuf+/Lf4V9P/Esn+07Xk/6n/2Y1ye4+pr8rz3jGeBzCrh1ST5XvfyXkfoOU1bYOmrdP1PDPsV7/wA+dz/35b/Cj7Fe/wDPnc/9+W/wr3PcfU0bj6mvJ/1+qf8APhf+Bf8AAPR9s+x4Z9ivf+fO5/78t/hX0b+zVHLF4AnWWN42+3yHDqQfup61i7j6mvRPhz/yAX/67t/IV9FwvxVPM8eqDpcujd732+R4uf1ebCWt1R0tFFFfpB8OFFFFABRRRQBy3xa/5Jtrv/Xo38xXyKOlfXXxa/5Jtrv/AF6N/MV8ijpXmY740fa8M/7vP1/RBRRRXEfShXbfAv8A5Kpo31l/9FPXE123wL/5Kpo31l/9FPWlL44+qOTH/wC61P8AC/yPq2iiivcPzAKKKKACiiigAr5P+N3/ACVHWv8Aron/AKLWvrCvk/43f8lR1r/ron/ota4sd8C9T6Phn/eZf4f1RxlFFFeYfbhRRRQB9ffCz/knHh//ALB8X/oIrpa5r4Wf8k48P/8AYPi/9BFdLXu0/hR+W4r+PP1f5hRRRVnOFFFFABXlf7Tf/IhWn/YRT/0XJXqleV/tN/8AIhWn/YRT/wBFyVjiP4TPRyn/AH2n6nzhRRRXin6SFFFFAHsX7LP/ACMOt/8AXpH/AOhmvoGvn79ln/kYdb/69I//AEM19A16+E/hI/Ps/wD9+l8vyCiiiuk8YKKKKACiiigDm/iJfa/pfh86loMdnK1q4luo7gkb4Ry4U9mx0rybTbbQNf8AFVndeJvhG2kWOqyqtrfeZhWd/u71UgfMcc4HWvdtRtbe+0+4s7pcwTRtHIM4+UjBrwS60fQNOvFjuPjYGWykD6dAZo5BbSIfl3gMc46YNAGpo/xE1jTddSG10bS7bwdFrLaLDHCpWWNlxtfA4wc/zr26vCvBPw7XVpLCbTvHFtrWgW2om+vFjjw0l3gZwRxj7p/OvdaACuOfxBruseKdS0XwymnQQ6UFS7u72N5Q0zciNEVl6DksSewx3rsa8QFl4W0vxF40t/GV1JZzyTm6sCbp4WmjZOsIBG98jGOTnFAHoPibxDq2nXmieHrFLG417UlYvI6sLeJUA3ybA27GTgDdn3p3hDxJqV14l1bwxrsNquo6eqTRzWyssc8L9GCsSVIIIPJrg9PbWNDvPAPiXxg0kKpp8tnfXE/y+Qz4MZlP8JwADnuOa6bwdLHrnxU13xNp+2bS47CHT4btDujncMXYow4YDIGRkZoA9CoooIyCMke4oAKKrfZW/wCfu5/76H+FH2Vv+fu5/wC+h/hQBZrD8df8ivdfVP8A0MVp/ZW/5+7n/vof4VjeNbcx+G7lvtE74KcMwx98e1eTn/8AyK8T/gn/AOks6sD/ALzT/wAS/M84ooor+aj9BCiiigDovh5/yMX/AGwf+lej15r4BTzNf2iR0/ctyp57V6D9lb/n7uf++h/hX7l4e/8AIo/7ef6Hxue/718kWaKrfZW/5+7n/vof4UfZW/5+7n/vof4V9yeMWaKrfZW/5+7n/vof4UfZW/5+7n/vof4UAWaKrfZW/wCfu5/76H+FH2Vv+fu5/wC+h/hQB5b4h/5D1/8A9fMn/oRqjV3Xht1y+XcWxcPyep+Y1Sr+YMw/3ur/AIn+Z+jUP4UfRBRRRXGaiHpXsWm/8g62/wCuKfyFeOnpXrWn2rNp9sftVwMxLwGHoPav0/wz/jYj0j+bPneIfgp/P9DQoqt9lb/n7uf++h/hR9lb/n7uf++h/hX64fLFmiq32Vv+fu5/76H+FH2Vv+fu5/76H+FAFmiq32Vv+fu5/wC+h/hR9lb/AJ+7n/vof4UAcX8TP+Qna/8AXH/2Y1yddR8RYzHqNsDJJJ+56uc9zXL1/PHF/wDyOsR6r8kfeZX/ALpD0CiiivmzvCvQ/hx/yAX/AOu7fyFeeV33w+hMmhuwnmj/AH7cIRjoPavt/D7/AJG6/wAMv0PHzz/dfmjq6KrfZW/5+7n/AL6H+FH2Vv8An7uf++h/hX7ofGFmiq32Vv8An7uf++h/hR9lb/n7uf8Avof4UAWaKrfZW/5+7n/vof4UfZW/5+7n/vof4UAc/wDFr/km2u/9ejfzFfIo6V9Z/Fa3ZPhzrrfaZ2/0RuGYY6j2r5MHSvMx3xo+14Z/3efr+iCiiiuI+lCu2+Bf/JVNG+sv/op64mu0+B67/iho672TJl5U8j909aUvjj6o5Mf/ALrU/wAL/I+r6KrfZW/5+7n/AL6H+FH2Vv8An7uf++h/hXuH5gWaKrfZW/5+7n/vof4UfZW/5+7n/vof4UAWaKrfZW/5+7n/AL6H+FH2Vv8An7uf++h/hQBZr5P+N3/JUda/66J/6LWvqf7K3/P3c/8AfQ/wr5W+NS7fidrK7mb94nLdf9WtcWO+Bep9Hwz/ALzL/D+qOOooorzD7cKKKKAPr74Wf8k48P8A/YPi/wDQRXS1yfwvt2b4d6A32m4XNhFwGGB8o9q6P7K3/P3c/wDfQ/wr3afwo/LcV/Hn6v8AMs0VW+yt/wA/dz/30P8ACj7K3/P3c/8AfQ/wqznLNFVvsrf8/dz/AN9D/Cj7K3/P3c/99D/CgCzXlf7Tf/IhWn/YRT/0XJXpf2Vv+fu5/wC+h/hXl/7SsJj8CWrGeaT/AImCcOQR9x/ascR/CkejlP8AvtP1PnWiiivFP0kKKKKAPYv2Wf8AkYdb/wCvSP8A9DNfQNfPf7L8Zk1/WgJZI8WsfKHGfnNe9/ZW/wCfu5/76H+FevhP4SPz7P8A/fpfL8izRVb7K3/P3c/99D/Cj7K3/P3c/wDfQ/wrpPGLNFNjXYgXcz47t1NOoAKKKKAM/wASWlxfeHtQsrWQxzz20kcbDsxUgV83Dwj/AMI/pnhjXdW8BTXltapcWes2ioXkkk/gm45PXj6e9e2/FeTxqmisvhG1trgPDILjcxEqccGMDqevFcT4S1D43w+GrCFfDthKFhAD31xsnb3dWIIP4UAdF+zxZ31l4FlW70k6ZDJeyyWkLxhJDCT8pfjJPUZPOAK9IrjfhJofiDQ/D1yvia8FxqN5eSXLqspdYg38IJ7cdBxzXZUAFFFFABRRRQAUUUUAFFFFABWH46/5Fe6+qf8AoYrcrD8df8ivdfVP/QxXk5//AMivE/4J/wDpLOrA/wC80/8AEvzPMqKKK/mo/QQooooA6L4ef8jF/wBsH/pXo9ecfDz/AJGL/tg/9K9Hr9y8Pf8AkUf9vP8AQ+Nz3/evkgooor7k8YKKKKACiiigDyTxD/yHr/8A6+ZP/QjVGr3iH/kPX/8A18yf+hGqNfzBmH+91f8AE/zP0ah/Cj6IKKKK4zUQ9K9i03/kHW3/AFxT+Qrx09K9i03/AJB1t/1xT+Qr9P8ADP8AjYj0j+bPneIfgp/P9CxRRRX64fLBRRRQAUUUUAcF8TP+Qna/9cf/AGY1yddZ8TP+Qna/9cf/AGY1ydfzxxf/AMjrEeq/JH3mV/7pD0CiiivmzvCvQ/hx/wAgF/8Aru38hXnleh/Dj/kAv/13b+Qr7fw+/wCRuv8ADL9Dx88/3X5o6aiiiv3Q+MCiiigAooooA5b4tf8AJNtd/wCvRv5ivkUdK+uvi1/yTbXf+vRv5ivkUdK8zHfGj7Xhn/d5+v6IKKKK4j6UK7b4F/8AJVNG+sv/AKKeuJrtvgX/AMlU0b6y/wDop60pfHH1RyY//dan+F/kfVtFFFe4fmAUUUUAFFFFABXyf8bv+So61/10T/0WtfWFfJ/xu/5KjrX/AF0T/wBFrXFjvgXqfR8M/wC8y/w/qjjKKKK8w+3CiiigD6++Fn/JOPD/AP2D4v8A0EV0tc18LP8AknHh/wD7B8X/AKCK6Wvdp/Cj8txX8efq/wAwoooqznCiiigAryv9pv8A5EK0/wCwin/ouSvVK8r/AGm/+RCtP+win/ouSscR/CZ6OU/77T9T5wooorxT9JCiiigD2L9ln/kYdb/69I//AEM19A18/fss/wDIw63/ANekf/oZr6Br18J/CR+fZ/8A79L5fkFFFFdJ4wUUUUAFFFFAGb4qnltfDOpXENylrLHayMkz9EIU4Jr5p8ML4B1jRLe88TfFbXrTVWB+0xG6+UNn+HKE4/GvpvXbiztNFvLrUED2kULPMpXO5QMkYrwbQ9bvNb8QWdpa/D3w7a2+q2NxdaWkqKXlCKdhc/w5YDIoA9O+DNt4ctfDVxH4Z8SXXiC0N0xe4uJN7K+1crnaOMYP413FcV8HdZsda8LyzWuiw6NcQXUlveWsIGxZlwDgjrxiu1oAKKKKACiiigAooooAKKKKACsPx1/yK919U/8AQxW5WH46/wCRXuvqn/oYryc//wCRXif8E/8A0lnVgf8Aeaf+JfmeZUUUV/NR+ghRRRQB0Xw8/wCRi/7YP/SvR684+Hn/ACMX/bB/6V6PX7l4e/8AIo/7ef6Hxue/718kFFFFfcnjBRRRQAUUUUAeSeIf+Q9f/wDXzJ/6Eao1e8Q/8h6//wCvmT/0I1Rr+YMw/wB7q/4n+Z+jUP4UfRBRRRXGaiHpXsWm/wDIOtv+uKfyFeOnpXsWm/8AIOtv+uKfyFfp/hn/ABsR6R/NnzvEPwU/n+hYooor9cPlgooooAKKKKAOC+Jn/ITtf+uP/sxrk66z4mf8hO1/64/+zGuTr+eOL/8AkdYj1X5I+8yv/dIegUUUV82d4V6H8OP+QC//AF3b+QrzyvQ/hx/yAX/67t/IV9v4ff8AI3X+GX6Hj55/uvzR01FFFfuh8YFFFFABRRRQBy3xa/5Jtrv/AF6N/MV8ijpX118Wv+Sba7/16N/MV8ijpXmY740fa8M/7vP1/RBRRRXEfShXbfAv/kqmjfWX/wBFPXE123wL/wCSqaN9Zf8A0U9aUvjj6o5Mf/utT/C/yPq2iiivcPzAKKKKACiiigAr5P8Ajd/yVHWv+uif+i1r6wr5P+N3/JUda/66J/6LWuLHfAvU+j4Z/wB5l/h/VHGUUUV5h9uFFFFAH198LP8AknHh/wD7B8X/AKCK6Wua+Fn/ACTjw/8A9g+L/wBBFdLXu0/hR+W4r+PP1f5hRRRVnOFFFFABXlf7Tf8AyIVp/wBhFP8A0XJXqleV/tN/8iFaf9hFP/RclY4j+Ez0cp/32n6nzhRRRXin6SFFFFAHsX7LP/Iw63/16R/+hmvoGvn79ln/AJGHW/8Ar0j/APQzX0DXr4T+Ej8+z/8A36Xy/IKKKK6TxgooooAKKKKAK+pJayadcx32z7K0TCbf02Y+bP4V866b4R0e8t77xN4S8ceI7XS9DEqR7bZmkSMgllt2BGVOOK+gPFMVrP4b1GG+m8i1e2kWWX+4pU5P4V454Lb4s6V4WstM8M6boOs6KsZWyvxKqB48nDMpYEn8KAPQfgvbeGbfwLbf8ItdS3dpI7PLPN/rXlz8xcdj7V2lcb8IfCl94T8MSW2qXEU2oXly93ciEYjR3/hX2AA/HNdlQAUUUUAFFFFABRRRQAUUUUAFYfjr/kV7r6p/6GK3Kw/HX/Ir3X1T/wBDFeTn/wDyK8T/AIJ/+ks6sD/vNP8AxL8zzKiiiv5qP0EKKKKAOi+Hn/Ixf9sH/pXo9ecfDz/kYv8Atg/9K9Hr9y8Pf+RR/wBvP9D43Pf96+SCiiivuTxgooooAKKKKAPJPEP/ACHr/wD6+ZP/AEI1Rq94h/5D1/8A9fMn/oRqjX8wZh/vdX/E/wAz9Gofwo+iCiiiuM1EPSvYtN/5B1t/1xT+Qrx09K9i03/kHW3/AFxT+Qr9P8M/42I9I/mz53iH4Kfz/QsUUUV+uHywUUUUAFFFFAHBfEz/AJCdr/1x/wDZjXJ11nxM/wCQna/9cf8A2Y1ydfzxxf8A8jrEeq/JH3mV/wC6Q9Aooor5s7wr0P4cf8gF/wDru38hXnleh/Dj/kAv/wBd2/kK+38Pv+Ruv8Mv0PHzz/dfmjpqKKK/dD4wKKKKACiiigDlvi1/yTbXf+vRv5ivkUdK+uvi1/yTbXf+vRv5ivkUdK8zHfGj7Xhn/d5+v6IKKKK4j6UK7b4F/wDJVNG+sv8A6KeuJrtvgX/yVTRvrL/6KetKXxx9UcmP/wB1qf4X+R9W0UUV7h+YBRRRQAUUUUAFfJ/xu/5KjrX/AF0T/wBFrX1hXyf8bv8AkqOtf9dE/wDRa1xY74F6n0fDP+8y/wAP6o4yiiivMPtwooooA+vvhZ/yTjw//wBg+L/0EV0tc18LP+SceH/+wfF/6CK6Wvdp/Cj8txX8efq/zCiiirOcKKKKACvK/wBpv/kQrT/sIp/6Lkr1SvK/2m/+RCtP+win/ouSscR/CZ6OU/77T9T5wooorxT9JCiiigD2L9ln/kYdb/69I/8A0M19A18/fss/8jDrf/XpH/6Ga+ga9fCfwkfn2f8A+/S+X5BRRRXSeMFFFFABRRRQBV1i3mu9KurWC4FvLLEyLKVDBCR1wetfP2maeNHuLnRdO+Nq2xt1lnmggtiI4VQFnOAdqjAJwK998Q2k9/oV/ZW0xhmnt3jjkH8LFSAa+aNGt9b8KeJNDW8+G+pTvp9ncWlwsFuZEv3fIEm7BB680Ae+fDG1vIPDYlvPFR8TC4kMkN5jA2YA2jk9CDXU1wHwJ0HVNB8Gyx6rafYZLu8luo7LOfsyMeE9vXHvXf0AFeQ/HLxBrE9jqdj4c1K60+PRYBdajd20hR97HEcAYeudx9lHrXr1eY+PfhxcTeEddtvD+p6zNdag7TGze7jEUsjMM7iy5xgf3uwoAu+Kb+/1DxP4Y8Jw313ZwXts93ezW8pjlkRAMIHHzLknkgg1J4Nub7S/iRrnhKa+u72wW0i1CzN1M00kIY7WTzHJZhkZ5JxUer+GdZ0/UvDWvaWLnWLnS4pLe6hnnjE0sUnJ2sdqZU+uOK0PCOj6tJ4y1jxZrNr9he6hjtLS0aRHkjhQkkuUJXJY9ATQB2NFFBGQQehoAKKrfYbX/nmf++2/xo+w2v8AzzP/AH23+NAFmsPx1/yK919U/wDQ1rT+w2v/ADzP/fbf41jeNbS3i8N3LohDApg7if4xXk5//wAivE/4J/8ApLOrA/7zT/xL8zziiiiv5qP0EKKKKAOi+Hn/ACMX/bB/6V6PXmvgGNJdf2SDI8lu5HpXoP2G1/55n/vtv8a/cvD3/kUf9vP9D43Pf96+SLNFVvsNr/zzP/fbf40fYbX/AJ5n/vtv8a+5PGLNFVvsNr/zzP8A323+NH2G1/55n/vtv8aALNFVvsNr/wA8z/323+NH2G1/55n/AL7b/GgDy3xD/wAh6/8A+vmT/wBCNUau68oXXL5V4AuHA/76NUq/mDMP97q/4n+Z+jUP4UfRBRRRXGaiHpXsWm/8g62/64p/IV46eletafZWzafbMYzkxJ/GfQe9fp/hn/GxHpH82fO8Q/BT+f6GhRVb7Da/88z/AN9t/jR9htf+eZ/77b/Gv1w+WLNFVvsNr/zzP/fbf40fYbX/AJ5n/vtv8aALNFVvsNr/AM8z/wB9t/jR9htf+eZ/77b/ABoA4v4mf8hO1/64/wDsxrk66j4iwxw6jbLGpAMPqT3PrXL1/PHF/wDyOsR6r8kfeZX/ALpD0CiiivmzvCvQ/hx/yAX/AOu7fyFeeV33w+toZtDdpEJPnsPvEdhX2/h9/wAjdf4ZfoePnn+6/NHV0VW+w2v/ADzP/fbf40fYbX/nmf8Avtv8a/dD4ws0VW+w2v8AzzP/AH23+NH2G1/55n/vtv8AGgCzRVb7Da/88z/323+NH2G1/wCeZ/77b/GgDn/i1/yTfXf+vRv5ivkUdK+s/itaW8fw511kQgi0b+I+o96+TB0rzMd8aPteGf8Ad5+v6IKKKK4j6UK7b4F/8lU0b6y/+inria7T4IRrJ8UNHRxlSZcjOP8Alk9aUvjj6o5Mf/utT/C/yPq+iq32G1/55n/vtv8AGj7Da/8APM/99t/jXuH5gWaKrfYbX/nmf++2/wAaPsNr/wA8z/323+NAFmiq32G1/wCeZ/77b/Gj7Da/88z/AN9t/jQBZr5P+N3/ACVHWv8Aron/AKLWvqf7Da/88z/323+NfK3xqRY/idrKqMASJ3z/AMs1rix3wL1Po+Gf95l/h/VHHUUUV5h9uFFFFAH198LP+SceHv8AsHw/+giulrk/hfZ28nw70B2jJJsIifmP90e9dH9htf8Anmf++2/xr3afwo/LcV/Hn6v8yzRVb7Da/wDPM/8Afbf40fYbX/nmf++2/wAas5yzRVb7Da/88z/323+NH2G1/wCeZ/77b/GgCzXlf7Tf/IhWn/YRT/0XJXpf2G1/55n/AL7b/GvL/wBpW2hh8CWjRqQf7QQfeJ/gescR/CkejlP++0/U+daKKK8U/SQooooA9i/ZZ/5GHW/+vSL/ANDNfQNfPf7L8Mc3iDWhIuQLWPHJH8R9K97+w2v/ADzP/fbf416+E/hI/Ps//wB+l8vyLNFVvsNr/wA8z/323+NH2G1/55n/AL7b/Guk8Ys0U2NFjQIgwo6c5p1ABRRRQB498UJLrxH8T7TwbP4muNA0aLTjd3DwziJpnLYC5PHTHBz0PFJ8KNVPhzxtrnhC+8VpqmlW8EdxZXN1dKSuTgpuzg9eg9Oldj4z+GnhPxdqi6lrllJPcLGIwRIQNo6cfjWJ/wAKL+HWMf2VLj0840Aei2d5aXsRls7qC5jBwWikDgH0yKnrC8FeE9F8H6ZJpuhW7QW0kplZS275iAM/oK3aACiiigAooooAKKKKACiiigArD8df8ivdfVP/AEMVuVh+Ov8AkV7r6p/6GK8nP/8AkV4n/BP/ANJZ1YH/AHmn/iX5nmVFFFfzUfoIUUUUAdF8PP8AkYv+2D/0r0evOPh5/wAjF/2wf+lej1+5eHv/ACKP+3n+h8bnv+9fJBRRRX3J4wUUUUAFFFFAHkniH/kPX/8A18yf+hGqNXvEP/Iev/8Ar5k/9CNUa/mDMP8Ae6v+J/mfo1D+FH0QUUUVxmoh6V7Fpv8AyDrb/rin8hXjp6V7Fpv/ACDrb/rin8hX6f4Z/wAbEekfzZ87xD8FP5/oWKKKK/XD5YKKKKACiiigDgviZ/yE7X/rj/7Ma5Ous+Jn/ITtf+uP/sxrk6/nji//AJHWI9V+SPvMr/3SHoFFFFfNneFeh/Dj/kAv/wBd2/kK88r0P4cf8gF/+u7fyFfb+H3/ACN1/hl+h4+ef7r80dNRRRX7ofGBRRRQAUUUUAct8Wv+Sba7/wBejfzFfIo6V9e/FOKSb4ea3FDG8kjWrBVUZJPHQV8pDQ9ax/yCL/8A8B2/wrx8yxFKnUSnJLTq7H2nDLX1efr+iM+itD+w9a/6BN//AOA7f4Uf2HrX/QJv/wDwHb/CvO+u4b/n5H70fS3Rn123wL/5Kpo31l/9FPXM/wBh61/0Cb//AMB2/wAK7P4J6Vqlv8TtImuNOu4YlMu53hZQP3T9yK1oYvDyqRSmr3XVHJj2vqtT/C/yPqCiiivpD8xCiiigAooooAK+T/jd/wAlR1r/AK6J/wCi1r6wr5P+N3/JUda/66J/6LWuLHfAvU+j4Z/3mX+H9UcZRRRXmH24UUUUAfX3ws/5Jx4f/wCwfF/6CK6Wua+Fn/JOPD//AGD4v/QRXS17tP4UfluK/jz9X+YUUUVZzhRRRQAV5X+03/yIVp/2EU/9FyV6pXlf7Tf/ACIVp/2EU/8ARclY4j+Ez0cp/wB9p+p84UUUV4p+khRRRQB7F+yz/wAjDrf/AF6R/wDoZr6Br5+/ZZ/5GHW/+vSP/wBDNfQNevhP4SPz7P8A/fpfL8gooorpPGCiiigAooooAKKKKACiiigAooooAKKKKACiiigAooooAKw/HX/Ir3X1T/0MVuVh+Ov+RXuvqn/oYryc/wD+RXif8E//AElnVgf95p/4l+Z5lRRRX81H6CFFFFAHRfDz/kYv+2D/ANK9Hrzj4ef8jF/2wf8ApXo9fuXh7/yKP+3n+h8bnv8AvXyQUUUV9yeMFFFFABRRRQB5J4h/5D1//wBfMn/oRqjV7xD/AMh6/wD+vmT/ANCNUa/mDMP97q/4n+Z+jUP4UfRBRRRXGaiHpXsWm/8AIOtv+uKfyFeOnpXsWm/8g62/64p/IV+n+Gf8bEekfzZ87xD8FP5/oWKKKK/XD5YKKKKACiiigDgviZ/yE7X/AK4/+zGuTrrPiZ/yE7X/AK4/+zGuTr+eOL/+R1iPVfkj7zK/90h6BRRRXzZ3hXofw4/5AL/9d2/kK88r0P4cf8gF/wDru38hX2/h9/yN1/hl+h4+ef7r80dNRRRX7ofGBRRRQAUUUUAZnir/AJF2+/65GvKK9X8Vf8i7ff8AXI15RX414k/79S/wfqz6zh/+DL1/QWiiivzk98K2fBP/ACM9p9W/9BNY1bPgn/kZ7T6t/wCgmvUyP/kZ4f8Axw/9KRzYz/d6no/yPUKKKK/pc/PQooooAKKKKACvk/43f8lR1r/ron/ota+sK+XPjNpOqXHxL1ia3027ljZ02ukLEH92vcCvPzGrCnTTnJJX66H0XDT/ANpl/h/VHn9FaH9h61/0Cb//AMB2/wAKP7D1r/oE3/8A4Dt/hXjfXcN/z8j96Pt7oz6K0P7D1r/oE3//AIDt/hR/Yetf9Am//wDAdv8ACj67hv8An5H70F0fV3ws/wCSceH/APsHxf8AoIrpa534ZRyQ/D3QYpo2jkSwiDKwwQdo4Iroq+mpNOCa7H5biv48/V/mFFFFWYBRRRQAV5X+03/yIVp/2EU/9FyV6pXlf7Tf/IhWn/YRT/0XJWOI/hM9HKf99p+p84UUUV4p+khRRRQB7F+yz/yMOt/9ekf/AKGa+ga+fv2Wf+Rh1v8A69I//QzX0DXr4T+Ej8+z/wD36Xy/IKKKK6TxgooooAKKKKACiiigAooooAKKKM0AFFFFABRRRQAUUUUAFYfjr/kV7r6p/wChitysPx1/yK919U/9DFeTn/8AyK8T/gn/AOks6sD/ALzT/wAS/M8yooor+aj9BCiiigDovh5/yMX/AGwf+lej15x8PP8AkYv+2D/0r0ev3Lw9/wCRR/28/wBD43Pf96+SCiiivuTxgooooAKKKKAPJPEP/Iev/wDr5k/9CNUaveIf+Q9f/wDXzJ/6Eao1/MGYf73V/wAT/M/RqH8KPogooorjNRD0r2LTf+Qdbf8AXFP5CvHT0r2LTf8AkHW3/XFP5Cv0/wAM/wCNiPSP5s+d4h+Cn8/0LFFFFfrh8sFFFFABRRRQBwXxM/5Cdr/1x/8AZjXJ11nxM/5Cdr/1x/8AZjXJ1/PHF/8AyOsR6r8kfeZX/ukPQKKKK+bO8K9D+HH/ACAX/wCu7fyFeeV6H8OP+QC//Xdv5Cvt/D7/AJG6/wAMv0PHzz/dfmjpqKKK/dD4wKKKKACiiigDM8Vf8i7ff9cjXlFer+Kv+Rdvv+uRryivxrxJ/wB+pf4P1Z9Zw/8AwZev6C0UUV+cnvhWz4J/5Ge0+rf+gmsatnwT/wAjPafVv/QTXqZH/wAjPD/44f8ApSObGf7vU9H+R6hRRRX9Ln56FFFFABRRRQAV5b4z/wCRlvP94f8AoIr1KvLfGf8AyMt5/vD/ANBFfnviR/yLaf8AjX/pMj3eH/8AeJen6oyKKKK/Fj64KKKKAPWPDP8AyL1h/wBcE/lWjWd4Z/5F6w/64J/KtGv6eyz/AHKj/hj+SPzrEfxp+r/MKKKK7TEKKKKACvK/2m/+RCtP+win/ouSvVK8r/ab/wCRCtP+win/AKLkrHEfwmejlP8AvtP1PnCiiivFP0kKKKKAPYv2Wf8AkYdb/wCvSP8A9DNfQNfP37LP/Iw63/16R/8AoZr6Br18J/CR+fZ//v0vl+QUUUV0njBRRRQAUUUUAFFFFABRRRQAV5x8YNC8K2vhbWdZvNOjk1m6QR2Nxy9z9qIxCsTH5l+bB2rgdTjrXo9efap4d8YXXj0+IZI9C1C1tAV0q2uLuaMWxIw0hAjYNIeRnsOlAGfrcV5qnibwV4R8QEzwNpz3WoxM2VuZUVRhx0YZycHvV3wZbpoPxY1/w5pyC30mawh1CK1jG2KGQsUbYo4UHAOBgVpeIvDuuahfaJ4jtG06313Td6yQtK5t5o3+8m/buHQEHb+FWfCXh3ULXxFqviXW5rd9S1BUhWK2Zmit4U6KGYAsSSSTgUAdTQeBk8Cig8jB5FAEf2i3/wCe8X/fYo+0W/8Az3i/77FH2e3/AOeEX/fAo+z2/wDzwi/74FAB9ot/+e8X/fYrE8cTQv4ZulWVGOU4DA/xitv7Pb/88Iv++BWJ44hhTwzdMsSKcpyFA/jFeTn/APyK8T/gn/6SzqwP+80/8S/M81ooor+aj9BCiiigDofh8yp4h3OwUeS/JOPSvRPtFv8A894v++xXnfw+VX8Q7XUMPJfgjPpXon2e3/54Rf8AfAr9y8Pf+RR/28/0Pjc9/wB6+SD7Rb/894v++xR9ot/+e8X/AH2KPs9v/wA8Iv8AvgUfZ7f/AJ4Rf98CvuTxg+0W/wDz3i/77FH2i3/57xf99ij7Pb/88Iv++BR9nt/+eEX/AHwKAD7Rb/8APeL/AL7FH2i3/wCe8X/fYo+z2/8Azwi/74FH2e3/AOeEX/fAoA8n18htdvyCCDcPgj/eNUqu6+Auu34AAAuHwB/vGqVfzBmH+91f8T/M/RqH8KPogooorjNRD0r17Tp4Bp9sDNGD5SfxD0FeQnpXr2nQQHT7YmGMnyk/hHoK/T/DP+NiPSP5s+d4h+Cn8/0LH2i3/wCe8X/fYo+0W/8Az3i/77FH2e3/AOeEX/fAo+z2/wDzwi/74Ffrh8sH2i3/AOe8X/fYo+0W/wDz3i/77FH2e3/54Rf98Cj7Pb/88Iv++BQAfaLf/nvF/wB9ij7Rb/8APeL/AL7FH2e3/wCeEX/fAo+z2/8Azwi/74FAHCfEh0fUrUo6sPJ7HP8AEa5Wuq+JCImpWoRFUeT2GP4jXK1/PHF//I6xHqvyR95lf+6Q9Aooor5s7wr0H4dyxJoTh5EU+e3BYDsK8+r0H4dxRPoTl40Y+e3JUHsK+38Pv+Ruv8Mv0PHzz/dfmjpPtFv/AM94v++xR9ot/wDnvF/32KPs9v8A88Iv++BR9nt/+eEX/fAr90PjA+0W/wDz3i/77FH2i3/57xf99ij7Pb/88Iv++BR9nt/+eEX/AHwKAD7Rb/8APeL/AL7FH2i3/wCe8X/fYo+z2/8Azwi/74FH2e3/AOeEX/fAoAzPFE0LeH71VmjJ8o8BhXllep+KIYV8P3rLDGCIjyFFeWV+NeJP+/Uf8H6s+s4f/gy9f0Fooor85PfCtjwWyr4ltGZgoBbknH8JrHrY8FqreJbRWUMCW4Iz/Ca9TI/+Rnh/8cP/AEpHNjP93qej/I9N+0W//PeL/vsUfaLf/nvF/wB9ij7Pb/8APCL/AL4FH2e3/wCeEX/fAr+lz89D7Rb/APPeL/vsUfaLf/nvF/32KPs9v/zwi/74FH2e3/54Rf8AfAoAPtFv/wA94v8AvsUfaLf/AJ7xf99ij7Pb/wDPCL/vgUfZ7f8A54Rf98CgA+0W/wDz3i/77FeYeMWVvEl4ysGG4cg/7Ir0/wCz2/8Azwi/74FeYeMVVfEl4qqANw4A/wBkV+e+JH/Itp/41/6TI93h/wD3iXp+qMmiiivxY+uCiiigD1Tw3PCugWKtNGCIFyCw9K0ftFv/AM94v++xWd4bhhbQLFmhjJMC5JUelaP2e3/54Rf98Cv6eyz/AHKj/hj+SPzrEfxp+r/MPtFv/wA94v8AvsUfaLf/AJ7xf99ij7Pb/wDPCL/vgUfZ7f8A54Rf98Cu0xD7Rb/894v++xR9ot/+e8X/AH2KPs9v/wA8Iv8AvgUfZ7f/AJ4Rf98CgA+0W/8Az3i/77FeW/tMSxv4DtAkiMf7RTgMD/BJXqX2e3/54Rf98CvLf2mIo08B2hSNFP8AaKchQP4JKxxH8KR6OU/77T9T5yooorxT9JCiiigD2D9lyRI/EGtF3VR9lj6nH8Zr3/7Rb/8APeL/AL7FeAfsuIkniDWg6Kw+yx9Rn+M17/8AZ7f/AJ4Rf98CvXwn8JH59n/+/S+X5B9ot/8AnvF/32KPtFv/AM94v++xR9nt/wDnhF/3wKPs9v8A88Iv++BXSeMPVlZQysGB6EGlpFVVUKqhQOgApaACiiigAooooAKKKKACiiigAooooAKKKKACiiigArD8df8AIr3X1T/0MVuVh+Ov+RXuvqn/AKGK8nP/APkV4n/BP/0lnVgf95p/4l+Z5lRRRX81H6CFFFFAHRfDz/kYv+2D/wBK9Hrzj4ef8jF/2wf+lej1+5eHv/Io/wC3n+h8bnv+9fJBRRRX3J4wUUUUAFFFFAHkniH/AJD1/wD9fMn/AKEao1e8Q/8AIev/APr5k/8AQjVGv5gzD/e6v+J/mfo1D+FH0QUUUVxmoh6V7Fpv/IOtv+uKfyFeOnpXsWm/8g62/wCuKfyFfp/hn/GxHpH82fO8Q/BT+f6Fiiiiv1w+WCiiigAooooA4L4mf8hO1/64/wDsxrk66z4mf8hO1/64/wDsxrk6/nji/wD5HWI9V+SPvMr/AN0h6BRRRXzZ3hXofw4/5AL/APXdv5CvPK9D+HH/ACAX/wCu7fyFfb+H3/I3X+GX6Hj55/uvzR01FFFfuh8YFFFFABRRRQBmeKv+Rdvv+uRryivV/FX/ACLt9/1yNeUV+NeJP+/Uv8H6s+s4f/gy9f0Fooor85PfCtnwT/yM9p9W/wDQTWNWz4J/5Ge0+rf+gmvUyP8A5GeH/wAcP/Skc2M/3ep6P8j1Ciiiv6XPz0KKKKACiiigAry3xn/yMt5/vD/0EV6lXlvjP/kZbz/eH/oIr898SP8AkW0/8a/9Jke7w/8A7xL0/VGRRRRX4sfXBRRRQB6x4Z/5F6w/64J/KtGs7wz/AMi9Yf8AXBP5Vo1/T2Wf7lR/wx/JH51iP40/V/mFFFFdpiFFFFABXJfFO1tbzw9DHd28U6C5VgsiBhna3ODXW1zHxI/5AcX/AF8L/wCgtXg8TylDKMRKLs+U7st/3un6nln9h6L/ANAmw/8AAdf8KP7D0X/oE2H/AIDr/hWjRX89/XcT/wA/Jfez77mZnf2Hov8A0CbD/wAB1/wo/sPRf+gTYf8AgOv+FaNFH13E/wDPyX3sOZnS/CbT7Cz1G+ezsre3ZolDGKMKSMnrivRK4T4Zf8f15/1yX+dd3X7rwRUlUyanKbu7y39WfE51/vkvl+QUUUV9aeSFFFFABRRRQAUUUUAFFFFABRRRQAUUUUAFFFFABRRRQAVh+Ov+RXuvqn/oYrcrD8df8ivdfVP/AEMV5Of/APIrxP8Agn/6SzqwP+80/wDEvzPMqKKK/mo/QQooooA6L4ef8jF/2wf+lej15x8PP+Ri/wC2D/0r0ev3Lw9/5FH/AG8/0Pjc9/3r5IKKKK+5PGCiiigAooooA8k8Q/8AIev/APr5k/8AQjVGr3iH/kPX/wD18yf+hGqNfzBmH+91f8T/ADP0ah/Cj6IKKKK4zUQ9K9i03/kHW3/XFP5CvHT0r2LTf+Qdbf8AXFP5Cv0/wz/jYj0j+bPneIfgp/P9CxRRRX64fLBRRRQAUUUUAcF8TP8AkJ2v/XH/ANmNcnXWfEz/AJCdr/1x/wDZjXJ1/PHF/wDyOsR6r8kfeZX/ALpD0CiiivmzvCvQ/hx/yAX/AOu7fyFeeV6H8OP+QC//AF3b+Qr7fw+/5G6/wy/Q8fPP91+aOmooor90PjAooooAKKKKAMzxV/yLt9/1yNeUV6v4q/5F2+/65GvKK/GvEn/fqX+D9WfWcP8A8GXr+gtFFFfnJ74Vs+Cf+RntPq3/AKCaxq2fBP8AyM9p9W/9BNepkf8AyM8P/jh/6Ujmxn+71PR/keoUUUV/S5+ehRRRQAUUUUAFeW+M/wDkZbz/AHh/6CK9Sry3xn/yMt5/vD/0EV+e+JH/ACLaf+Nf+kyPd4f/AN4l6fqjIooor8WPrgooooA9Y8M/8i9Yf9cE/lWjWd4Z/wCResP+uCfyrRr+nss/3Kj/AIY/kj86xH8afq/zCiiiu0xCiiigArmPiR/yA4v+vhf/AEFq6euY+JH/ACA4v+vhf/QWr5/ir/kT4j/Cd2W/71T9Tz2iiiv50PvQooooA674Zf8AH9ef9cl/nXd1wnwy/wCP68/65L/Ou7r974E/5EtP1l/6Uz4nOv8AfJfL8gooor7A8oKKKKACiiigAooooAKKKKACiiigAoqrqupafpNmbzVL62sbZSAZbiVY0BPQZPFGlalp2rWYvNLvra+tiSBLbyrIhI6jIOKALVFFFABRRRQAVh+Ov+RXuvqn/oYrcrD8df8AIr3X1T/0MV5Of/8AIrxP+Cf/AKSzqwP+80/8S/M8yooor+aj9BCiiigDovh5/wAjF/2wf+lej15x8PP+Ri/7YP8A0r0ev3Lw9/5FH/bz/Q+Nz3/evkgooor7k8YKKKKACiiigDyTxD/yHr//AK+ZP/QjVGr3iH/kPX//AF8yf+hGqNfzBmH+91f8T/M/RqH8KPogooorjNRD0r2LTf8AkHW3/XFP5CvHT0r2LTf+Qdbf9cU/kK/T/DP+NiPSP5s+d4h+Cn8/0LFFFFfrh8sFFFFABRRRQBwXxM/5Cdr/ANcf/ZjXJ11nxM/5Cdr/ANcf/ZjXJ1/PHF//ACOsR6r8kfeZX/ukPQKKKK+bO8K9D+HH/IBf/ru38hXnleh/Dj/kAv8A9d2/kK+38Pv+Ruv8Mv0PHzz/AHX5o6aiiiv3Q+MCiiigAooooAzPFX/Iu33/AFyNeUV6v4q/5F2+/wCuRryivxrxJ/36l/g/Vn1nD/8ABl6/oLRRRX5ye+FbPgn/AJGe0+rf+gmsatnwT/yM9p9W/wDQTXqZH/yM8P8A44f+lI5sZ/u9T0f5HqFFFFf0ufnoUUUUAFFFFABXlvjP/kZbz/eH/oIr1KvLfGf/ACMt5/vD/wBBFfnviR/yLaf+Nf8ApMj3eH/94l6fqjIooor8WPrgooooA9Y8M/8AIvWH/XBP5Vo1neGf+ResP+uCfyrRr+nss/3Kj/hj+SPzrEfxp+r/ADCiiiu0xCiiigArmPiR/wAgOL/r4X/0Fq6euY+JH/IDi/6+F/8AQWr5/ir/AJE+I/wndlv+9U/U89ooor+dD70KKKKAOu+GX/H9ef8AXJf513dcJ8Mv+P68/wCuS/zru6/e+BP+RLT9Zf8ApTPic6/3yXy/IKKKK+wPKCiiigAooooAKKKKACiiigAooooA4DXgLz44eH7O5HmQWulT3cKN0WbeF3/ULx+NR+DY/sPxj8XWVsFW1ntra6dF4AlOQTj1IrofFPhltW1TTtZ0/UDpurafuWK48rzVeNvvRumRkHg9Rg07wj4ZGh3Go6hdXz6hqepSLJd3JjEYbaMKqqCdqgE8ZNAHQUE4BJ6CiigCt9utf+eh/wC+G/wo+3Wv/PQ/98N/hVmigCt9utf+eh/74b/CsnxdKt54fuLe13yysU2qEOThgfSt+iubGYaOLw9TDzdlNNO3mrGlKo6VSM1unc8i/snUv+fGf/vij+ydS/58Z/8AvivXaK+E/wCIbZd/z9n/AOS//Intf6wV/wCVfj/meRf2TqX/AD4z/wDfFH9k6l/z4z/98V67RR/xDbLv+fs//Jf/AJEP9YK/8q/H/M8+8FWtzY63593bywx+Uy7mQ4zxXcfbrX/nof8Avhv8Ks0V9dkuT0cow31ejJtXb1tfX0SPLxmLliqntJKz8it9utf+eh/74b/Cj7da/wDPQ/8AfDf4VZor1jlK3261/wCeh/74b/Cj7da/89D/AN8N/hVmigCt9utf+eh/74b/AAo+3Wv/AD0P/fDf4VZooA8u1rTr+fWLyaKzmeN53ZWCHkEnBqn/AGTqX/PjP/3xXrtFfAVvDvL61SVSVSd22+nX5HuQz6vGKiorT1/zPIv7J1L/AJ8Z/wDvij+ydS/58Z/++K9dorL/AIhtl3/P2f8A5L/8iV/rBX/lX4/5nkR0nUsf8eM//fFenWF5bx2MEbuwZYlBGw8HH0q/RX0GQ8MYbJJTlRnJ81t7dPRI4cbmNTGJKaSt2K3261/56H/vhv8ACj7da/8APQ/98N/hVmivpDzyt9utf+eh/wC+G/wo+3Wv/PQ/98N/hVmigCt9utf+eh/74b/Cj7da/wDPQ/8AfDf4VZooA4Xx5DNqF/byWcMsyLFtYqh4OTXOf2TqX/PjP/3xXrtFfFZlwNgswxU8VUqSTl2tb8j2MPnNahTVOMVZev8AmeRf2TqX/PjP/wB8Uf2TqX/PjP8A98V67RXB/wAQ2y7/AJ+z/wDJf/kTb/WCv/Kvx/zPIv7J1L/nxn/74rtvA7fYdHeG8V4ZDMzBWQ9MDmunor1sl4OwmUYn6zRnJuzWtra+iRy4vNquKp+zkkkVvt1r/wA9D/3w3+FH261/56H/AL4b/CrNFfXHllb7da/89D/3w3+FH261/wCeh/74b/CrNFAFb7da/wDPQ/8AfDf4UfbrX/nof++G/wAKs0UAY/iG4iuNEu4ICzyPGQqhDkn8q86/snUv+fGf/vivXaK+Xz3hTC51WjVrTknFW0t3v1TPSwWZ1MJBxgk79zyL+ydS/wCfGf8A74o/snUv+fGf/vivXaK8P/iG2Xf8/Z/+S/8AyJ2f6wV/5V+P+Z5F/ZOpf8+M/wD3xWr4Usry01+2uLm1mjiQtuYocD5TXpFFdOE8P8Bha8K8ak24tNbdHfsZ1c8rVIODitVbr/mVvt1r/wA9D/3w3+FH261/56H/AL4b/CrNFfdnilb7da/89D/3w3+FH261/wCeh/74b/CrNFAFb7da/wDPQ/8AfDf4UfbrX/nof++G/wAKs0UAVvt1r/z0P/fDf4V594osby6166uLe1mkicjawQ4PAr0qivFzzI6Oc0I0a0mknfS3Zrqn3OzBYyeEm5wV7q2p5F/ZOpf8+M//AHxR/ZOpf8+M/wD3xXrtFfK/8Q2y7/n7P/yX/wCRPS/1gr/yr8f8zyL+ydS/58Z/++KP7J1L/nxn/wC+K9doo/4htl3/AD9n/wCS/wDyIf6wV/5V+P8AmZOg3MNvotnBMWSRIVVlKHIOPpV37da/89D/AN8N/hVmivv6FFUaUaUdopL7jw5zc5OT6lb7da/89D/3w3+FH261/wCeh/74b/CrNFaklb7da/8APQ/98N/hR9utf+eh/wC+G/wqzRQBW+3Wv/PQ/wDfDf4VgeOT9v0mOGzR5pBMGKqh6YPNdRRXHmGChj8NPDVG0pK2m5rQrOjUVSO6PIv7J1L/AJ8Z/wDvij+ydS/58Z/++K9dor4f/iG2Xf8AP2f/AJL/APIns/6wV/5V+P8AmeRf2TqX/PjP/wB8Uf2TqX/PjP8A98V67RR/xDbLv+fs/wDyX/5EP9YK/wDKvx/zOH8BQzafd3T3kMsKvGoUsh5Oa6/7da/89D/3w3+FWaK+xyjK6WVYWOFpNtK+++rv0seTisTLE1XUktWVvt1r/wA9D/3w3+FH261/56H/AL4b/CrNFemc42N1kQOhyp6cYp1FFABRRRQAUUUUAFFFFABRRRQAUUUUAFFFFABRRRQAUUjHapY5wBngZNeZSfErX7TxBZDVvBN1p3h++1Iafb3s8wW4LtkKzQEZCkjrnp78UAenUV5H4w+IniGW48VaDofhgXT6WjJPdfbREI4mT/Wcj72c4UZPFbnwCvtcvvh3p/8AbFh5EccSra3DXXnPdJz87d1PsaAPQKK8w174la/o+rme68E3cPhpdQWx/tCeXy5mLHG9YSMlCehz09DxSeLfiXrum+JNa0fRvCiaodJtFvZpTeCICHBLE5HUcYUZJ5oA9QorzfWvibcLp3hhfDugnVNY8QW63ENk9wIViTbklnIx1yPw+lVP2f8AUL/UT4qn1BbmKb+1CGgmlLmE4OUHPQHpjqMGgD1OiiigAooooAKKK4T486prGkfDTUrnR4SXZfLmmEwRoI24Lr6nJAwOec9qAO7orxLwd4n1vwlY6J4Wh8M3V9quq2Ul8kdxq3nEP5hAzIRhUKDd1+UnGDWoPi5f/ajqDeFXHhiK9WwudSF0u6ObhWxH3UMQN2f6CgD1mivMPGPxK1zSvE+t6Lo3hRdVOlW0V1LKbwRARMoZicjrzgAZJwelQal8Wr64+w2/hXwydXvJNL/tO8jkuhEtvFyPvYOTkHj6euKAPVqK8I8R+NNQ1D4ieEde8NWN1qBvtDkki043PlIZN7ZDknaNuCM89BivUvhr4o/4TDwrDrD2RspjI8U0BbcEdTggHuPwFAHS0UUUAFFFFABRRXmv7Rt3cWXw/juLaW4jddQt/wDUOVdhu6DHr6UAelUV5SfH+oX1t4i8PeJvDcujahbaa13FFDe7vNhx2kUfI354qnpvxCvNL8OeFNC8L+HLjWdVv7Brn7NPfEmKEZ5aUr8xJBxwOn0yAexUV4j4y8aDxV4R8Ja1p5ubCR9bjguoBIVKOpwyEjqP6dq6Hxz8TdT0nxLfaN4d8MNrf9l2n2rU5TceUIF64HB3EDnH5Z5wAem0V5rL8UTqV3YWnhTS476W40ttTmN5OYFijA+5kKxL5z2wPWqfw7+I+tamfD39v22niDxA108FxA7ILcRjKxMGHLYDfNnB4oA9Wornvh54in8VeGo9bls0tI55ZBAiyFy0auVVjwMZxnHvXQ0AFFFFABRRXI/E/wAX3Hg+x0q4tdKbU5dQ1FLFYFk2sS6sRt4OSSoGOOvWgDrqK8X8WeOtU1j4e+OtF1bSZfD+v6VZCR4ornzAEfG11kXHP0q14F+IeumK10K88MSRStobXmmSyXYZrwxp/GADs3EH1PQ45oA9eorzaP4pRSaf4fvI9N3pqGny398FkJNtHGMMF4+Y78jnHSs+Dx7r2t+E9XuNX8G3djpd1o13dWd3a3m8Oixsdruo/cuR0PPPTOKAPWaK8tTxwfD3gHwba6NpFxqera1aw/YrKa83HBQMd8zDnGepHPtTrL4l+INU0yGDRvBNzea+t1LbXtp54W3tTGMktPjb8wPy5xkg+2QD1CivEPHfjS58TfCiy1SO3uNIvYvEFra3UMcx+VllwyhhjKmvb6ACiiigAooooAKK858X/EDXtN8Z3XhfQfCq6vdQ2a3asbsRLt/i3EjAxxjqTzXHeNfHNxrlv8P/ABFo1reedNqTRyaekxQvMuB5THgEZxyeMGgD3eivK7T4qal/YE2oah4bS0nsdaXStRg+1bhBnHzqwX5uoz0+tWfEfxPm0281W2s9GjvWg1K20uxIuQguLmVS2GYjCKAOuTyaAPS6K8d8WeJ9Qv8AT9CHiTwzqekagutrbtDFfNHGTwQ6yKuJUweRwM55rW8a/E3UdL8RalpXh/wy2sx6NbfatVmNyIhAnB+UEHcQvOP/AK+AD0yivKtJ+LGo69qT3Hh3whdanoFvcJb3V3FMDcIzAElYRksoyOc9K9VHIzQAUUUUAFFFeV+JPixeWGs6sNL8MvqOiaHJFHqt99oCNGWbB8tCPnx9R07DmgD1SivKvFfxYvbTWb+18MeGW1yz0q2S51G5+0eV5atzhBg7zjt657c1Z8RfFC4hvPDVv4Z0H+2T4htpJrZWuBCwZQMKcjHXOTnjBxmgD0yivG7L4y6vPZ2GpSeDWi01r1dP1C4N4CYZy2AEXGXGMcnHORVzX/inr9lq/iO103wd/aFr4fmAvbkXgQLEVB3YI5brwM8AnNAHrFFcLZ/EFL7xZpek2dgHs9R0Q6rHcNIQwHZduP1zXn3jTx54m1/w94T1TTNDWJZPEaRbY9Q2ebNG58uA8D5X+bJPA289aAPe6K8r8K65MvjjxhdXml3FrqdppdtPcwNqRmhD+WWKIu3C4PBYE5qHwt8WtW1K/wDDzal4T+waTrgdbe8F2JCXUEn5MZ257nGecCgD1qivGdT+KniS+0vS9R0PTNMsrDVtUaxtLm7leSRVRsFniVeM4IGGJHpXske/y18wgvgbiOme9ADqKKKACiiigAooooAKKKKACiiigAooooAKKKKACiiigCG9WaSynS3cJM0bCNj2bHB/OvmW28BeLZtQ0+6vPBd++sQawk1/q81/5n2iPf8AwpuwAAAcnnFfUFFAHl+j+GdYfxH8RTcWMkMGrKFs5XI2y/IRxg56461qfA869a+DIND17w9caTLpkawJJJKri565ZQOgHHX1rvKKAPl7WPAPjG9uLuS+8HX1/ri6osr6y+oblkgD8LHHkAjAHJ6CvSZ/Dmut4x8b3g0yY2994fFtayZXEsuzGwc9c+tesUUAeFx+G/F2g2ngLxFY+Hp9RutJsDZ3unLIqSrnJyCTjqf0rrfgjpOv6afEdx4g0s6fNf6j9ojj3hhtIzwR1xnB9816PRQAUUUUAFFFFABXIfGXTL/WPhrrGm6XavdXk0SiKJMZY71PGeOgrr6KAPMYfD+sf8LQ8Lai2nzCxtfDzWtzNlcRyk/dPPWvOk+GN/batdaTcfD0arczag0kOtSalLHbLCzZ+aNHVtwGenfFfSdFAHlWo+Hdck8e+PL6PTZmtdQ0aGC0kBGJpFTBUc5zn1rlPDeg+OvA8um65pfhefVJ7rQRYz2wlRZLSZXLBjk4K/d4+tfQFFAHk0Hh7xg3xI8K6rrURvpbfRJYtQvIlRY1nZmOwAY6ZAyBzjNbvwN0fVNE8HXFnq1lJZ3DalcSiNyMlGb5TwT1rvKKACijI9aKACiiigArgvjnomsa/wCDYrDQ7QXN59ugdVZtqgBsksfQd672igDxP+xvFvijxB4h8Uaj4ZuNGP8AYj6fZWckySSTMwyTkcYqtZ+H/GfhaXwj4p07w7Jqs9tpDade6cJVSWJvmKtknGMnn6Y75HutFAHg1v4D8UWfgPw5by6e02oPro1G8hiI/wBGRjnByew64zzWj430bxloXjTxLqPh/wAPtrtp4l04wbopFRrWUALlgTyMcjHX2xz7RmigD5qn0HVtP1+z8M291otxfaRoscFwL29msFQTEs6JLEytKpzyG4HpV7xFqcfiD4M6e1hb6bpGsaPq4srO1s5PklcN5R8rOWKnzM984zmvZfFHgfwl4ouY7nX9Cs9QmjXaryA5A9Mg06PwV4TjvNNu49Bsln0tdtkwTHkD29/c80AaHhvTIdF8P2Gk2+PKtLdIVIGM7QBmtCjIooAKKKKACvL/ANoaW6gs/B81jbi5u4/E9q0EJbaJHCuVXPbJwK9QqhrGj6Zq7WbalZx3JsrlLu235/dzJna4x3GTQB4vqPhvxh4j074geJL7w7Np99q+nx2VjpplV5CExySDjnA7+tdDpeg6xa+PvB2qXNhJDY6foLw3k7soWF/L+63P/wBavVqhv7W3vrGexvIlmtriNopY26OjDBB+oJoA8Z+FWg3cF/4yu9Iez1COxlm0/R1uCWh2F2kZTjqpL4OO+axNN8I+JZrvU5tI8EXXhSCXRr6LULVb3fDqEzwMkSxR5wgDnIHAwa940DRtL0HTI9M0exhsrOLOyKIYAycmr9AHjGqeGfE+n+Hvh3r2n6NJf6h4ftIorvTPMVJDmMKQD0yDmsTxbo/xH8RXWmal4q8OXms6M888h0G1u1ga3BAEfmOuNzDk5yfTuRX0FRQB882HgbxVbfCqTRf+Efljux4nguVt45AwEKuMsGJ5UAd+a+hqKKACiiigAooooA8R8YalrWl/HPULjRNBk1udtGWNraKVUcA9GBbggHqKh0fwJ4l02x8ALNp7y3EGsSX+pCMjbbeYQcHJ5wB2r2RdE0pdefXlsoxqbxCFrjncUHRfStCgDxefw/Nb6F8TBr6pplvqOpS3NjPcSKokAGVZefUfWk0jQ9Yi+COnFvDNr4ll1Gb7XqdjOdsrrINu+FsgK4Xbg9hkjkV6p4k8O6H4jtorbXdOgv4YZBLGkucK46GtSNVjRURQqKAFUDAA9KAPnjTvBfjD7Fpxj0G+sdLj11J7XSproTvZQj7xLE9CcnAJ9e9dN4hsPHPhj4heI9V8M6A2rJ4gto1huVkVRZzKAoZw3UDr0Of5+xZooA+fPEXhjxtf6zAsvg1F8TRSxBPFGmXX2aF14LPJGCMueQTj2HFe/wBssiW8STOJJVQB2AxuOOTUlGR60AFFFFABXisum/EPwr4k8T2HhjRRdrr11HcWmrb08u0JOG8xGznAz0Hoea9qooA8M8UaD450HX/FA0jQ28QQ+JLVEFyjrH9nlxhi6nHHJ4H/ANatbSPBetaN4y+GyLbPc2mjWF3Fe3SY2Ru8TYHXJ+Y4HFeu0UAeBt4O8Uf8Kqk0v+xbn7afE0d2Icru8kTZL9cYxzVa7uvFDeKvifo/hzw6+rDVZ47WSZZlUW2+IruYHqCpbp0Ir6FrP0zRdK02/v76xs4oLrUHWS7kXOZWUYBP0FAHkd14W8UeE/EHhi80jQn1uO18PnSpxFMqeXKerkt/D9BVO28J+LbL4U6Eo0KS41bSPEqam9kHVWlRWP3TnHOe56V7xRQB5J4b0vxHe+J/Gut33h6600avpUCwQySKx8wRkMmQeSCcdqxYfDniLTvB/wAOJJtLuYH0N5ptQwFY2qgMdxGefoK91pGCspVgCpGCD0IoA+XvDmoXug6bpfimbTvDWp2C3nmxKdRm+0B5XwZFtdxijk+i8V9QRN5kSvtK7lBweorlbL4ceBbLWBrFr4Z0+O+VzIJghJDHvgnH6V1lABRRRQAUUUUAFFFFABRRRQAUUUUAFFFFABRRRQAUUUUAFeL/ABH8beJtYh8aaN4d0axuNG0mxkt9SuJpWWXLxNlowODtGTz/AHTXtFeK+IPCPj3TdY8Z2XhzSrK/0vxRES1zNdKjWxMZVl2nliQTjsMjng0APtPHOr6P4W8GeGfDVrpUupzaBb3ckmpXBigjjEajGQR8xNX7z4sXkvgjRdQ0vTbJdX1S+On4u5itpBKp+cs45we31zzjnB8Q/DTWjB4W1I+FdP8AEctnocGn3ul3V2sQSVFHzq+cHHI4zWw/hLxRp/w7s9LtfCPhm/WW5kl1DRFJjj2uMLskZiAy45bv2oAi1nWtQ1TU/Af/AAk/hyxW/k1maBJY7l2i4UYmhKONyt/t56dKq+K/ib4ql0XV9S0Uadp1nbasulI0sDS3IYnBkALbTyOFKnINVtA+H3iywufDl9NpqW9ra67PqD6dHdrIunW5QBY1Yn5uV6LnqK44avNatqvi6HVPB1zNFqUtwtpqe4ajIyttA8pW2ZA4Bx0560Ael+JfHnjjTtf1rQdH03SNSfRbCC6uLm5Lx7gYwXO1TySc4AxjHevRfBms/wDCQ+FdN1ryhCbyBZSgOQpPX9a4CPw74g1LxJ4u17+zfKg1zQraK1BlUEy+V8yEE5GCcZIFdj8LtLvtE+H+jaTqUIhvLa2CTRhw21snjI4NAHS0UUUAFeceM5P7c+LvhrwxN89jZxSapcxHpI68RZ9QGycV6PXm/iOP+yfjp4d1ibAttTsptO8w9FlHzov1bkCgDmo/ix4y+zRaw+g6R/Yqav8A2ZcSCRxKWL4DIM4AwRknPIPFep+MPElp4X0tdRvLPUbuNpBGEsrYzSZOedo7cda8ok8AeK2+Glxow01ftz+I1vlj+0R8wiTO7O7HTt1r1XxZ4btfE2jR6be3mo2iK6yb7K5MMmQMY3Dtz0oAyPCfxG0nxJrKaXaaP4htZWRnEl5prwxgDtuPGeaZ8W9B0jVtFS98QTaxNpWnkyz6fYE/6UeANwX5jg8jBFP8J/DnSfDespqlprHiG6lVGQR3mpPNGQe+08Z4o+IMPji31PTdZ8HtHfR2+9LzSZpliW5DYwwcj5SvPf8ACgDk/wBnDyd/iYaVJPBoaX5Wy0+5dvOthjJ3K3K5yOpP55rpfixfXN3DaeDdMd1vNY3faJEODDaIMzNnsSMIP9/2rJ8EaP4q0i98WeOtc0yztdR1KNWj0yO5UqgiDY3SD5ckHr+dR3HgWw+IOm23jPVF1fS9Zu7AL9ns9RKooGSq5AGQeD6HigB3wAgu7j4FWNvY3f2O5ka6WKfZv8s+fJ82D1qj+z7azWPi3x/Z3F7cX0sN9bq9xO26SU7HyxNaXwY8Iax4J+H87T2c8muy+YzWMl6rRZDtsCkZVMrgn3NZ/wAJdM8f6R451q91rwnb2djr1wJ7iZdRjkNqURtqhV5fJIGeMUAZnxZ+HvgtdUsdP0/R3Ov+Ib0gTteTHylzull278dMgZGOa6Ga0t/Bnxb8OW+m5i0/WbF7G4jznc8K7onPq3JGetat54f1i8+Ndn4guLRDo9lpbwQy+Yv+uZsn5c5zjPOMVS8XR/2x8bPCmnwqWGk289/dMP4Aw2x/m2fyoA9IoJABJ4AopJFWRGRxlWBBHqKAPDNI8Vaho/gTUfiVDa295qOu60IUWYt8tuJDGkYweMbePrXa/D3xf4k1Txdq3hrxRpen2V3aQR3MX2ORnXy2PAYt1PI6Y6GuB0vQdX1b4SSeCdOtVm1TQvEISeNpVQ+Wsxff8xAxtbj17V6Fofh7VrX4x6x4hmtQum3OlxW8UvmKS0isCRtzkfXFAE3in4k6T4d1ubSbrR/EdzNCFLSWmmvLEdygjDDg9efepfJ8OfFHwmv9o6XqIsPPyILtZLWTevfAIOOai8U/DbSfEWtzatdax4jtppgoaO01J4ohtUAYUcDpz71o2Hh1/Dngu+0rQrm/vLjyZmt3vboyyGUr8o3t0GcfSgDgvgl4V8Or4u1zxP4fsXtNNgkbTrBTO8nmBceZLlic5YYA7AVsftGLfn4e7rWaRLRbuM6hHFKEea25Dovqehx3wa2PhTot/wCF/hpYaZeWqRX8ETvLF5ikeYWLEFgSOp61y3iCDxV478JaD4msdIs49R0zUjcf2XNch4rlUJXhyAM5BwTx1PpkA4jwrrWnaGvjbWPAa3un6PY6UC1jeSP5ouum8I5JGO5JqT4fp4Qj8VeGpdM1rV7LxHJIr3t/cRSNb6tvGXiVmOM5O3IGMqeM4NdRb+A/E3i7xBreueJ9KsfDgvdLk05bS3nWZpS2D5rsvB5H1/mY7Twt4/1qbwtoOvaJpumaX4du47k6hBdK7XPlcKEQcpuHXP1PpQByvizTNOk8YeLtW134e6xr8EN+d11DdPbJBCFHIwRv7ngH61297eabp+vfD7xZ4bUxaZqe3RpFJOZInB8pWyeSrKfxzUviez+K0M2vaLp9laa7pmquxtLy4u0iawR+ChTALhR6fn2qpqugHTbj4Z+AIJlupdOvRqM8g/hWAEkn0BZ8DPWgD2KiiigDn/iF4mh8I+FLvW5YTO0WFiiBxvkY4UZ7DNcj4K+I2qTare6X4ut9Ihmh0w6nHLpc5ljMS/eQ5JO8DnFdF8WvC8/i/wAEXej2skaXJZZYRJ9x2U5Ct6A9K4b4f/D/AFD7Tfvf+CdD8JwyabJaA20/2ieWSRSrPuDbVXBPBBPTmgDmvEfijxV4r/4RHVtV0ews9Fu9ZVrBoJWMygMR+9B45HQj8q7bUPiVrFv4e8cailjYGXw9eJBbKQ+2RWYAl/m689sVy9j4O+JLab4Z8P3mhWKWOgaiJPtSXqM1zHuOCF/hCj15OelS+LPBPj9v+E10bSdItLnTtduUukvGu0R/lIPlhCepPc4GB3oA6bxN8QPE7a7b6D4R0fT7y/j01dQv2u3dUVSoIRNvJYg9/pVLWviT4yk0W11bRPDmnWVr/ZzXdw2szGJpHXO6KFAQxIwevXcOnddc8N+ONE8XQ+JfCul22py3ekx2N1DLdJEbaRFADgnhhx0HWuS1z4Z+PrvVLiTWdKsfF1xdWAjiv7y9CLZS4OSsfGSOMYGOnNAGj428ReJPEHi34eatodjpyx3aG5sYrqZuJGQb1kK9gOhHWtjwh4ns/D9j8QdeuNHt7eawukNwLeWRvtEu3AzvYhfmOOABg5xUE3g/xjpvhzwBeabosF7qvh8Mt1ZPdpHkMuOHzt4/GrWl+ANf1Pw54607VoI9Mm16dJ7Y+csihgobBKknAYYPGcc4oAseDPiL4pm8QWOkeL9DsLF9VsDeadJauxGAM7ZAScH6Vl6V8VfGE6aTq15oekpod3rA0qaRJH84OWI3qpOAuPXPPpU/hHwv461TxZpGreK9LtdLh0LTDawLFcpK11IRjf8AKTtHfB9R1qpD4B8VL8OtK0htNX7bb+Jhfyx/aI+INxO7OcH6daAPbqKB0FFAEd1MtvayztysaM5+gGa8Q0LxTqGgeBH8eRWMGoaj4h10Rv5pOTb7iqIpzwQAcduec17bfQ/abGe36ebGyfmMV4VouhatrXwpsfDGm2qyX+geIhHcwtKqMsaOW3/MRwQ3HrQB2fhLx5r32/xLpvjDSLaK80OKK4ZdK3zeZG4yAoJyx/KrGlfFjRNR1O10+LQfFUUlzMkKPNpLoilmABZj0HPJ7VHa+D9QuviR4yvr+Oa20rV9PtLeC5t7gLISikPjB3KR6kVJpXwn0TTtTtdQi17xVLJbTJMiTas7oxVgQGU9RxyO9AHlXxTOi2/j/wATSePYNU1FvIQ6JJZzMY7VTnAbaQI/m/vDk5OO59z+GS6gvgDRRql4l5efZFMsyPvD56c9+MD8K88vvD3j7RNT8VWek+F9K8Q2HiC6e5F1PdJG0O/ja6tywXsBwO1bngW11vwenh74eyW6XUMmnzyzajHPhoGU8hUIyVDOgye7UAecfFTQ/D3h3VYobSXxBN4ukv4Zhrt27rCgZuhdcIMDjG3PvXp3jDwLa+JdUg1TxhrH2nQLKxB+xLI8KCYfenZ1YZ4zjp/OuV17Q/izrPhyXwNqmn6ff2s04Da/JdoD5W7dkxAbsjpkD8KufEnRPHt7c6ZoWn+H01nwxZ20QniGopbG8kUY2uSc7OBkAc560Ac5pf8Aas/7Omrwf6ff2D3Rh0wMpeVrQOAAB1xwce3Tim+EtB8Gya4/he/8Aaj4c1LVtPmjsZ7y9eZbgbclgu4hSMbvUGvRvI8d6v4BuLWDTrbwdrFvIv2KKC6SeNo1wdpIGFB5GMVgJa+MdS8Uaf428c6TZaDY+GLKeVIo7xZmuHdPmOV4UfKOD+vYA6v4La3da98O9Pur+Uy3kO+2ndjlmaNimT7nGfxrs64L4CabNp3w0sXuYzHPevJeMp4wJHLL/wCOkV3tAGd4m1JdH8PahqjdLW3eX8QOP1ryHQvEGteFPBvhabTdPs7/AFjxZeySXbXDMN0smdh3Doo+X1wAcV6z4y01tY8Kappa/eubV4147kcV5T4c0zVPEnhn4dXVhaq50LUCmpqZFU25jJVgQTkngcDPWgDt/hZ4r1jxENasfEFjZ2mp6RfNazC0ZjE+ADuXdzVXVvitomm6nc6fNoXimWS3kMbPDpLujEd1YdR71L8OfD+raP4t8YX+oWoit9S1Ez2jiRW3pjrgHI+hxUWrfCnRNS1O51CbXfFMUlxIZGSHVnRFJ7Ko6D2oA6/RNSi1zQ4NRto7u1juotyLPF5cqZ9VPQ18/fEfRPD3h7xFaWumT68PF0mpQyNr19I6w4c/xOPk9BgKOO+K9+0vR10vw4mjWV5dkRQGKK4nl8yUHHDFj1NeS+INA+LHiHww3gPWNP065tXnUSeIHu03PGrBw3lD5g3GOn4d6APXtbt9Qu9CurXTb5bK+lhKQ3JTeI2I+9jIzXi2o+D7DwX458E23h6+vJfE13eBtVl892N1b5zNI6knAPP19yK9C8Q694k0/Wz4b0LRILx/7Je4triS6AJlXCqjKegPPzEjpXH/AA+sfiLpOvrqGseA4LrUL+ZE1HV5tZiZ0i3YOyMfdVV6IDzjrzQBP8T/AALpMlv4j8X+NtYlutkZ/soI7xCxUfcVQGwzFsdufTNYfjT/AISGT4KeDpfEE15LameE63BHLtnuISx2qO7HG35RznB7ZGr4x0/4jap46lvLrwXb65otjMTpdq2qxQRZB4mkU5Lt6A4xWv4y0jxrrFv4U8U2+g2H9saRLJJPok12rRsX+QbZPu7lXkHtnjPSgDkPhnpWh+IrXxvYeHvtFv4XaFI7exu5GM8F0qbmkCsSV5xznOR7V6f8HdauNe+Hel3l4++8RDBcH1dCVz+QBrkNB0nXNL1nxN8RvFen2WgLJYGL7BbzrLkKPvu68Ek/zrp/gZpk+l/DPTFuo2iuLoPdSIR90yMSB+WKAO3ooooAKKKKACiiigAooooAKKKKACiiigAooooAKo3+r6bY6hZafdXaRXd8zLbRHJaQqMnGPQd6vV5R9qlvvi94svjIQ+iaJ5Fp38tn+ZnGehOAKAPV6K8A8I+IvG0UngPXdS8VTXtprly9rcWLQKFVVyA24DJY4BPTmuh174reINP1q8sYdG8KyRwTNGrTeKraJyB3ZCcqfY0AetzyxwQSTzMEjjUs7HsAMk1yWl/E/wAA6pqVvpun+J7G4u7iQRxRLu3Ox6AcVdt7y/8AEPw8e6S3tUvr6wfbFBdLNEHZSAFkB2sPfpXlGknxf8ObbwvL4i0Xw2+mSTxWLpbxA3kDtnDmTox78Z+vegD3lmVVLMQFAySegFcHo2pfCfXfFrjTB4bvNfSUymRLZDN5in7wcrkkEdQe1df4g0uDW9Eu9JuZZ4oLuIxyPA+xwp64PavJta0TRbj4ieEfCvhGwiWTw3cJd6jdwqP3ES8iKRx1Z8dOv50Ad/d/ELwVaa9/YVx4ksI9R3iMwF+Qx6DPT9au+KPFvhvwvDDNr+sWunpM22LzW5Y4zwBz+NeS/G7Q/wCx/D9xY6X4Ls7bw750dze6xDIrzxEvlyEPzH65ru/EOk27aRYeIvD/AIVsfE+qraxQW5up1izAQOcvkD16ZoA3ovF3huXTrHUo9Ytns7+UQ2swJKyOei57H64rcr598L6fa3HwG8W2jb7fVLW9mmubdk2/YrlGBCr7AAc+5r2nwNqL6t4O0jUpM757SNnycktt5P50AbNVtQ0+x1GOOPULK3u0jkWRFmjDhXHRhnoR61ZooAKKKKACiiigCO5ghuYHt7iGOaFxtdHUMrD0IPWnRokcaxxoqIoCqqjAAHQCnUUAFFFFABVa30+wt724vbeyt4rq52+fMkYDy46biOTj3qzRQAUUUUAVobCxhv59Qhs7eO7uFVZp1jAkkC/dDN1OO2elWaKKACiiigBsiJJG0ciq6MCrKwyCD1BpttBDa26W9tDHDDGNqRooVVHoAOlSUUAFFFFABVZbCxXUn1JbO3F88Qha4EY8xowchS3XGecVZooAKKKKAKOt6xpui2i3eqXkdrC0ixKz55djgAAckmrw5Ga818cSHUfjP4P0SVv3FtDNqO0jhnHyjP0rgNZ8SeOk0fxN4ng8WzQ22gayIks/IUiaN5UXazYzgcYA7FuelAH0TRXO+Pdfu/DvhhtVs7awuJldF2Xl8lpHz/00fgH271yPgX4k634g8U2mk3mk+G4IJw+6S08R291KNqMwxGh3NyOcdBk9qAPQNf1rSdA019S1m/gsbRPvSytgf/XqHwz4k0LxLYPfaDqlvf2yMUaSJuFPoc9K4j456TqV1ceGtZtdGn1yz0q+M15p0Kb3mUrgEL/Fg9q5fwbqEF18SPGnmafP4Z0650Dzp4ZUEbwbfl8x0U4VgpY49PrQB6fY/EDwXfa8dBtfEdjLqQdo/IV+dw6gHofzp2o+PPB2na8mhX3iKxg1JmVRAz85Y4AJ6D8TXz/YLcWWg+FNJ1bQYNN0IamJbfxNFC2+dfMYodpUMgfIxu6jBxitDXbO80Dwt420XWfBV5d3N5dT3kWtmFTbiNiGUmU9CMcAZyTjigD6E8Qa3pPh/TX1LWr+GxtEIDSynAz/AFrPs/GvhW80q31W21y0lsbi5W1jnUnaZWOFU8cZPrgV494n1HUb7U/hrA+kvrkjaSt3HYuwVJbgoBmRm4AAHU/1q7pkOlax4Y+I+m3GgyeHdcFv51/YrMJIFdELRyRYAxyBnHqKAPdKK534aapJrPgDQ9SmYtNPZRNKT3faN365roqACq1vp9jb3txe29nbxXVzt8+ZIwHl29NxHJx2zVmigAooooAKiFrbC8N4LeIXJTyzLsG8pnO3PXGe1S0UAFFFFABVfUbGy1KyksdQtILu1lAEkM8YdHGc8qeDyBViigAAAAAGAKKKKACq1jp9hYyTyWVlb2z3EnmTtFEFMj/3mx1Puas0UAFFFFABRRRQBCtrbLdveLbxC5dAjyhBvZR0BPXHNTUUUAFFFFAFfUbCx1K1NrqFnb3duxBMU8YdSR0ODxU6qqqFUAKBgAdhS0UAFFFFABRRRQAUUUUAFFFFABRRRQAUUUUAFFFFABXmeqaXPpvxbu32SCw8T6U1r5yxl1huU6F8dAVJx7ivTKKAPNLL4Y3Nvong7T/7ZiZvDt09w7/ZyPPDE8Abvl6+9dZdeCfBt1cyXN14U0OeeVi0kklhEzMT1JJXk1v0UAZt5oWl3Ph2bw/9jig06WEweTAoRUUjooHAxXnml/CvWftOk2fiDxhJqugaPMJrKxFqI2JU/J5jg/Pj6flXqtFAHCvB4u1fVfF+nW+vG1sjHFBps32QKbWUrlyCMF+COc8GsXwR8PfHHhlrW1h8bac+lrcLJd266LGr3S7suGkJLFmGRuOTzXqlFAHkVx8I9c/s+fwzZ+NpoPCE8pd9PNorShCdzIJc5Az7frzW34i+Huof21Z654N8RtoGowWa2MjPbLPHLAo+UFTj5gcc16FRQB5Br/ha48I/DLU9Ftbq61jX/Et3tnufKPzzSEB3wM7VABPJr1Hw9pyaToVjpkeNtrbpFx0JAAJ/Or1FABRRRQAUUUUAFFFFABRRRQAUUUUAFFFFABRRRQAUUUUAFFFFABRRRQAUUUUAFFFFABRRRQB558SrS407xv4W8YQwzSwWsrWV75SF2SKTo2ByRu61Svvhbc3Xg3xVoK61Cra9frdpN9mJEIEivtI3fN93GcjrXqFFAFPU9L07VLH7Dqlja39twTFcRLIhI6HByKo6Z4R8K6XfR32m+G9HsrqPOyaCyjjdcgg4YDIyCR+NbVFAHMfEPwrJ4n061NjqLaZqthcC4sbxU3+U44OV7gjgisfwv8ORaWHiFvEerPrGqeII2hvbtYhEBGVKgIvIXrn6geld/RQB5LB8KvEVzBp+i6944kv/AA3YSrJDZJZrHKQh/dq0mckD/OKl134T6he3l/p9j4qlsfC2pXS3V5pa24Zi/G7ZJnKg7QcYP8q9VooA43xt4IbV00m70HUjomq6RxZXKxCRFQjBRkP3lx2rk9X8L6l4T8G+I7yfULjxB4q8SlbLzkt9oLP8ihVGQigEkknHAr16igDL8I6SuheF9M0dSD9itY4CR3KqATWpRRQAUUUUAFFFFABRRRQAUUUUAFFFFABRRRQAUUUUAFFFFABRRRQAUUUUAFFFFABRRRQAUUUUAFFFFABRRRQAUUUUAFFFFABRRRQAUUUUAFFFFABRRRQAUUUUAFFFFABRRRQAUUUUAFFFFABRRRQAUUUUAFFFFABRRRQAUUUUAFFFFABRWdqmtabpkyw3twY3ZdwGxm4zjsKk0rVbHVBIbKYyCPG7KFcZ6dR7VxrMcJKv9XVWPtP5bq/fbfY1dCqoe05Xy97aF2iuUh8Z/bHefS/D2ralpiS+UdQt1j8tiDhiqFhI6g8ZVSDgkZHNaT+JdKt575dQu7Wwis5REZZ7uIKxKF+gbK8AnDAHAJxjmuwyNmiub0rxZaX2tatb+Zarp1jBBcJfCcGOVJED7s9AMHrk5rY0jVdM1i0+2aTqFpf224r5ttMsibh1GVJGeaALlFU9b1Oy0bSrjVNRlMVpbJvlcIW2j6AEmuW034qeB9Q1G20+01eSS4uZVhiX7JMNzscAZK4HJ71LnGLs2b08NWqxcoQbS7I7Wiua8S+LP7I1pNJg0S/1O4a0a7b7O8ShI1JBz5jrk8dBmraeKdBXw/Z67eanbafY3aqYpLyQQgkgnb82OeDx7GqMDaoqnBq2l3HmeRqNpL5USzSbJlOyNhlXODwpHIPTFV5PEWgR3Vpaya3pyz3qq1rEblA04b7pQZywPbFAGpRRRQAUUUUAFFFFABRRRQAUUUUAFFFFABRRRQAUUUUAFFFFABRRRQAUUUUAFFFFABRRRQAUUUUAFFFFABRRRQAUUUUAFFFFABRRRQAUUUUAFFFFABRRRQAUUUUAFFFFABRRRQAUUUUAFFFFABRRRQAUUUUAFFFFABRRRQAUUUUAFFFFABRRRQAUUUUAFFFFABRRRQAUUUUAcZ480vUL/UoJLO0eZFh2krjg7jVrwFpt7Yw3qXtvJB5hTbk4J4OcYPvXU0V81T4Yw1PNXminLn100tqrdr/iehLMaksN9Wsrfjvc8gn0rxJZ+FLPwvbabr8Oq6b5dvaX9hetHaSxhgd74deduQQVOD0yKuaj4a1W58VzTyaU81q3iW0u9zBSpiSBgXwT0DY969Tor6U888+1XRZZtb8ZSahpd/caffwWyRfZNpkkKoM7MkcggdfSt34eSa9Jo8w15bnKXDLatdRolw8IAwZFj+UNnPTsBXSUUAc38ULG81P4f6zYafbvcXU9sViiXGWORwM14H4K+H/jSy8ZaJeXXh27it4NQgklkZkwirIpJPzdgK+oKKwqUI1JKTex6mDzWphKMqUYpp9/Sx5r8RtImuvG9vezaTr97p/9lPbs2k3DROHLn5WKyISMHocimaLYa/oJ8M6rqOjT6itrps1k1tZohltSzq0b7SQpOxNjEHOT3ya9Norc8s8Q1Pw/q+jWGg2UNtHb3WvCXTruFX/1ETSmVOnB2KzL+NdfqlnqOneNbKTwzp+rRbza2t8TFEbKW2QkZLE7w6KzY24ycA5Fdrd6bY3V9aX1xbpJcWZY28h6xlhhsfUAVboAKKKKACiiigAooooAKKKKACiiigAooooAKKKKACiiigAooooAKKKKACiiigAooooAKKKKACiiigAooooAKKKKACiiigAooooAKKKKAP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3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werpoint_templat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C8A5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009BAA"/>
        </a:accent1>
        <a:accent2>
          <a:srgbClr val="B2D235"/>
        </a:accent2>
        <a:accent3>
          <a:srgbClr val="FFFFFF"/>
        </a:accent3>
        <a:accent4>
          <a:srgbClr val="DADADA"/>
        </a:accent4>
        <a:accent5>
          <a:srgbClr val="AACBD2"/>
        </a:accent5>
        <a:accent6>
          <a:srgbClr val="A1BE2F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A84A20BC9BC149837A653C9F893097" ma:contentTypeVersion="13" ma:contentTypeDescription="Create a new document." ma:contentTypeScope="" ma:versionID="05e226bad44c1f8f3ea9dc93765c79ee">
  <xsd:schema xmlns:xsd="http://www.w3.org/2001/XMLSchema" xmlns:xs="http://www.w3.org/2001/XMLSchema" xmlns:p="http://schemas.microsoft.com/office/2006/metadata/properties" xmlns:ns2="a0ec9494-760e-40da-97a5-6687ab9d55a1" xmlns:ns3="1d05d553-9ac0-4e61-9542-2e43abd48581" targetNamespace="http://schemas.microsoft.com/office/2006/metadata/properties" ma:root="true" ma:fieldsID="e852f3cdb68b022b05dabf76dd95f17c" ns2:_="" ns3:_="">
    <xsd:import namespace="a0ec9494-760e-40da-97a5-6687ab9d55a1"/>
    <xsd:import namespace="1d05d553-9ac0-4e61-9542-2e43abd485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c9494-760e-40da-97a5-6687ab9d55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05d553-9ac0-4e61-9542-2e43abd4858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71393C-315A-45E5-94D3-47D3E759B8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CC6F00-E798-46B3-8577-B40AD9E69102}">
  <ds:schemaRefs>
    <ds:schemaRef ds:uri="http://schemas.openxmlformats.org/package/2006/metadata/core-properties"/>
    <ds:schemaRef ds:uri="http://purl.org/dc/terms/"/>
    <ds:schemaRef ds:uri="1d05d553-9ac0-4e61-9542-2e43abd48581"/>
    <ds:schemaRef ds:uri="http://schemas.microsoft.com/office/2006/documentManagement/types"/>
    <ds:schemaRef ds:uri="http://schemas.microsoft.com/office/2006/metadata/properties"/>
    <ds:schemaRef ds:uri="http://purl.org/dc/elements/1.1/"/>
    <ds:schemaRef ds:uri="a0ec9494-760e-40da-97a5-6687ab9d55a1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67C6A45-6505-4CC5-93D7-E64927BD46E6}">
  <ds:schemaRefs>
    <ds:schemaRef ds:uri="1d05d553-9ac0-4e61-9542-2e43abd48581"/>
    <ds:schemaRef ds:uri="a0ec9494-760e-40da-97a5-6687ab9d55a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268</Words>
  <Application>Microsoft Office PowerPoint</Application>
  <PresentationFormat>Widescreen</PresentationFormat>
  <Paragraphs>60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Arial Bold</vt:lpstr>
      <vt:lpstr>Arial Narrow</vt:lpstr>
      <vt:lpstr>Calibri</vt:lpstr>
      <vt:lpstr>Calibri Light</vt:lpstr>
      <vt:lpstr>Lucida Grande</vt:lpstr>
      <vt:lpstr>ＭＳ 明朝</vt:lpstr>
      <vt:lpstr>Times New Roman</vt:lpstr>
      <vt:lpstr>Wingdings</vt:lpstr>
      <vt:lpstr>Office Theme</vt:lpstr>
      <vt:lpstr>Powerpoint_template</vt:lpstr>
      <vt:lpstr>PowerPoint Presentation</vt:lpstr>
      <vt:lpstr>At the end of this session we will be asking: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Scottish Government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 the end of this session we will be asking:</dc:title>
  <dc:creator>Hodson J (Jennifer)</dc:creator>
  <cp:lastModifiedBy>Hannah Brown</cp:lastModifiedBy>
  <cp:revision>8</cp:revision>
  <dcterms:created xsi:type="dcterms:W3CDTF">2021-05-05T13:40:39Z</dcterms:created>
  <dcterms:modified xsi:type="dcterms:W3CDTF">2021-09-30T16:45:00Z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0x010100F6A84A20BC9BC149837A653C9F893097</vt:lpwstr>
  </property>
</Properties>
</file>